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3"/>
    <p:sldId id="278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5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ACB"/>
    <a:srgbClr val="9797D4"/>
    <a:srgbClr val="D99496"/>
    <a:srgbClr val="979797"/>
    <a:srgbClr val="955348"/>
    <a:srgbClr val="9C64C3"/>
    <a:srgbClr val="EB0017"/>
    <a:srgbClr val="00A300"/>
    <a:srgbClr val="FF7500"/>
    <a:srgbClr val="017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1"/>
    <p:restoredTop sz="93690"/>
  </p:normalViewPr>
  <p:slideViewPr>
    <p:cSldViewPr snapToGrid="0">
      <p:cViewPr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EB692-8526-C74D-BD52-EC9686A93E8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F1A74-4566-0E44-9834-07F5F9F2E5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163" y="210013"/>
            <a:ext cx="3794342" cy="28616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63" y="3422827"/>
            <a:ext cx="3794342" cy="28616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8" y="3429000"/>
            <a:ext cx="3794342" cy="28616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210013"/>
            <a:ext cx="3794342" cy="28616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40686" y="29903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5028" y="299039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0686" y="62246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35028" y="62246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8473979">
            <a:off x="5442312" y="968674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 rot="1791192">
            <a:off x="6604650" y="84100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 rot="3145119">
            <a:off x="7347601" y="182139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 rot="11342783">
            <a:off x="6116420" y="195614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9" t="-48" r="54" b="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22" t="-99" r="66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49" t="-70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" t="-146" r="64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blipFill rotWithShape="1">
                <a:blip r:embed="rId9"/>
                <a:stretch>
                  <a:fillRect l="-66" t="-113" r="2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blipFill rotWithShape="1">
                <a:blip r:embed="rId10"/>
                <a:stretch>
                  <a:fillRect l="-13" t="-67" r="57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blipFill rotWithShape="1">
                <a:blip r:embed="rId11"/>
                <a:stretch>
                  <a:fillRect l="-54" t="-97" r="1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blipFill rotWithShape="1">
                <a:blip r:embed="rId12"/>
                <a:stretch>
                  <a:fillRect l="-60" t="-3" r="19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23184" y="1783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>
            <a:stCxn id="4" idx="5"/>
            <a:endCxn id="12" idx="1"/>
          </p:cNvCxnSpPr>
          <p:nvPr/>
        </p:nvCxnSpPr>
        <p:spPr>
          <a:xfrm>
            <a:off x="946096" y="1906910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2292" y="4068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78835" y="3656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02096" y="4970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876785" y="5205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592690" y="4775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87038" y="3566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150337" y="2853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205624" y="3110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26146" y="2513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>
            <a:stCxn id="7" idx="6"/>
            <a:endCxn id="11" idx="2"/>
          </p:cNvCxnSpPr>
          <p:nvPr/>
        </p:nvCxnSpPr>
        <p:spPr>
          <a:xfrm flipV="1">
            <a:off x="1422835" y="3638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4" idx="4"/>
            <a:endCxn id="6" idx="0"/>
          </p:cNvCxnSpPr>
          <p:nvPr/>
        </p:nvCxnSpPr>
        <p:spPr>
          <a:xfrm flipH="1">
            <a:off x="534292" y="1927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4" idx="4"/>
            <a:endCxn id="7" idx="0"/>
          </p:cNvCxnSpPr>
          <p:nvPr/>
        </p:nvCxnSpPr>
        <p:spPr>
          <a:xfrm>
            <a:off x="895184" y="1927998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4" idx="5"/>
            <a:endCxn id="13" idx="1"/>
          </p:cNvCxnSpPr>
          <p:nvPr/>
        </p:nvCxnSpPr>
        <p:spPr>
          <a:xfrm>
            <a:off x="946096" y="1906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6"/>
            <a:endCxn id="14" idx="2"/>
          </p:cNvCxnSpPr>
          <p:nvPr/>
        </p:nvCxnSpPr>
        <p:spPr>
          <a:xfrm>
            <a:off x="967184" y="1855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4" idx="5"/>
            <a:endCxn id="10" idx="1"/>
          </p:cNvCxnSpPr>
          <p:nvPr/>
        </p:nvCxnSpPr>
        <p:spPr>
          <a:xfrm>
            <a:off x="946096" y="1906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4" idx="5"/>
            <a:endCxn id="9" idx="1"/>
          </p:cNvCxnSpPr>
          <p:nvPr/>
        </p:nvCxnSpPr>
        <p:spPr>
          <a:xfrm>
            <a:off x="946096" y="1906910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4" idx="5"/>
            <a:endCxn id="11" idx="1"/>
          </p:cNvCxnSpPr>
          <p:nvPr/>
        </p:nvCxnSpPr>
        <p:spPr>
          <a:xfrm>
            <a:off x="946096" y="1906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6" idx="6"/>
            <a:endCxn id="7" idx="2"/>
          </p:cNvCxnSpPr>
          <p:nvPr/>
        </p:nvCxnSpPr>
        <p:spPr>
          <a:xfrm flipV="1">
            <a:off x="606292" y="3728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6" idx="4"/>
            <a:endCxn id="8" idx="1"/>
          </p:cNvCxnSpPr>
          <p:nvPr/>
        </p:nvCxnSpPr>
        <p:spPr>
          <a:xfrm>
            <a:off x="534292" y="4212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6" idx="7"/>
            <a:endCxn id="12" idx="3"/>
          </p:cNvCxnSpPr>
          <p:nvPr/>
        </p:nvCxnSpPr>
        <p:spPr>
          <a:xfrm flipV="1">
            <a:off x="585204" y="2976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6" idx="6"/>
            <a:endCxn id="13" idx="2"/>
          </p:cNvCxnSpPr>
          <p:nvPr/>
        </p:nvCxnSpPr>
        <p:spPr>
          <a:xfrm flipV="1">
            <a:off x="606292" y="3182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6" idx="6"/>
            <a:endCxn id="14" idx="3"/>
          </p:cNvCxnSpPr>
          <p:nvPr/>
        </p:nvCxnSpPr>
        <p:spPr>
          <a:xfrm flipV="1">
            <a:off x="606292" y="2636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6" idx="6"/>
            <a:endCxn id="9" idx="2"/>
          </p:cNvCxnSpPr>
          <p:nvPr/>
        </p:nvCxnSpPr>
        <p:spPr>
          <a:xfrm>
            <a:off x="606292" y="4140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6" idx="6"/>
            <a:endCxn id="10" idx="2"/>
          </p:cNvCxnSpPr>
          <p:nvPr/>
        </p:nvCxnSpPr>
        <p:spPr>
          <a:xfrm>
            <a:off x="606292" y="4140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6" idx="6"/>
            <a:endCxn id="11" idx="2"/>
          </p:cNvCxnSpPr>
          <p:nvPr/>
        </p:nvCxnSpPr>
        <p:spPr>
          <a:xfrm flipV="1">
            <a:off x="606292" y="3638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8" idx="7"/>
            <a:endCxn id="7" idx="3"/>
          </p:cNvCxnSpPr>
          <p:nvPr/>
        </p:nvCxnSpPr>
        <p:spPr>
          <a:xfrm flipV="1">
            <a:off x="925008" y="3779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8" idx="0"/>
            <a:endCxn id="4" idx="4"/>
          </p:cNvCxnSpPr>
          <p:nvPr/>
        </p:nvCxnSpPr>
        <p:spPr>
          <a:xfrm flipV="1">
            <a:off x="874096" y="1927998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8" idx="0"/>
            <a:endCxn id="12" idx="3"/>
          </p:cNvCxnSpPr>
          <p:nvPr/>
        </p:nvCxnSpPr>
        <p:spPr>
          <a:xfrm flipV="1">
            <a:off x="874096" y="2976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8" idx="7"/>
            <a:endCxn id="13" idx="3"/>
          </p:cNvCxnSpPr>
          <p:nvPr/>
        </p:nvCxnSpPr>
        <p:spPr>
          <a:xfrm flipV="1">
            <a:off x="925008" y="3233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8" idx="7"/>
            <a:endCxn id="14" idx="3"/>
          </p:cNvCxnSpPr>
          <p:nvPr/>
        </p:nvCxnSpPr>
        <p:spPr>
          <a:xfrm flipV="1">
            <a:off x="925008" y="2636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8" idx="6"/>
            <a:endCxn id="10" idx="2"/>
          </p:cNvCxnSpPr>
          <p:nvPr/>
        </p:nvCxnSpPr>
        <p:spPr>
          <a:xfrm flipV="1">
            <a:off x="946096" y="4847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8" idx="6"/>
            <a:endCxn id="9" idx="2"/>
          </p:cNvCxnSpPr>
          <p:nvPr/>
        </p:nvCxnSpPr>
        <p:spPr>
          <a:xfrm>
            <a:off x="946096" y="5042249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8" idx="6"/>
            <a:endCxn id="11" idx="2"/>
          </p:cNvCxnSpPr>
          <p:nvPr/>
        </p:nvCxnSpPr>
        <p:spPr>
          <a:xfrm flipV="1">
            <a:off x="946096" y="3638156"/>
            <a:ext cx="3140942" cy="140409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7" idx="7"/>
            <a:endCxn id="14" idx="3"/>
          </p:cNvCxnSpPr>
          <p:nvPr/>
        </p:nvCxnSpPr>
        <p:spPr>
          <a:xfrm flipV="1">
            <a:off x="1401747" y="2636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7" idx="6"/>
            <a:endCxn id="10" idx="2"/>
          </p:cNvCxnSpPr>
          <p:nvPr/>
        </p:nvCxnSpPr>
        <p:spPr>
          <a:xfrm>
            <a:off x="1422835" y="3728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5"/>
            <a:endCxn id="9" idx="1"/>
          </p:cNvCxnSpPr>
          <p:nvPr/>
        </p:nvCxnSpPr>
        <p:spPr>
          <a:xfrm>
            <a:off x="1401747" y="3779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7" idx="6"/>
            <a:endCxn id="13" idx="2"/>
          </p:cNvCxnSpPr>
          <p:nvPr/>
        </p:nvCxnSpPr>
        <p:spPr>
          <a:xfrm flipV="1">
            <a:off x="1422835" y="3182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7" idx="7"/>
            <a:endCxn id="12" idx="3"/>
          </p:cNvCxnSpPr>
          <p:nvPr/>
        </p:nvCxnSpPr>
        <p:spPr>
          <a:xfrm flipV="1">
            <a:off x="1401747" y="2976764"/>
            <a:ext cx="769678" cy="70052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12" idx="6"/>
            <a:endCxn id="14" idx="2"/>
          </p:cNvCxnSpPr>
          <p:nvPr/>
        </p:nvCxnSpPr>
        <p:spPr>
          <a:xfrm flipV="1">
            <a:off x="2294337" y="2585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2" idx="5"/>
            <a:endCxn id="13" idx="2"/>
          </p:cNvCxnSpPr>
          <p:nvPr/>
        </p:nvCxnSpPr>
        <p:spPr>
          <a:xfrm>
            <a:off x="2273249" y="2976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12" idx="5"/>
            <a:endCxn id="11" idx="1"/>
          </p:cNvCxnSpPr>
          <p:nvPr/>
        </p:nvCxnSpPr>
        <p:spPr>
          <a:xfrm>
            <a:off x="2273249" y="2976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12" idx="4"/>
            <a:endCxn id="10" idx="1"/>
          </p:cNvCxnSpPr>
          <p:nvPr/>
        </p:nvCxnSpPr>
        <p:spPr>
          <a:xfrm>
            <a:off x="2222337" y="2997852"/>
            <a:ext cx="1391441" cy="179869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stCxn id="12" idx="4"/>
            <a:endCxn id="9" idx="1"/>
          </p:cNvCxnSpPr>
          <p:nvPr/>
        </p:nvCxnSpPr>
        <p:spPr>
          <a:xfrm>
            <a:off x="2222337" y="2997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14" idx="4"/>
            <a:endCxn id="11" idx="1"/>
          </p:cNvCxnSpPr>
          <p:nvPr/>
        </p:nvCxnSpPr>
        <p:spPr>
          <a:xfrm>
            <a:off x="3798146" y="2657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14" idx="4"/>
            <a:endCxn id="10" idx="0"/>
          </p:cNvCxnSpPr>
          <p:nvPr/>
        </p:nvCxnSpPr>
        <p:spPr>
          <a:xfrm flipH="1">
            <a:off x="3664690" y="2657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14" idx="4"/>
            <a:endCxn id="9" idx="0"/>
          </p:cNvCxnSpPr>
          <p:nvPr/>
        </p:nvCxnSpPr>
        <p:spPr>
          <a:xfrm flipH="1">
            <a:off x="2948785" y="2657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14" idx="3"/>
            <a:endCxn id="13" idx="7"/>
          </p:cNvCxnSpPr>
          <p:nvPr/>
        </p:nvCxnSpPr>
        <p:spPr>
          <a:xfrm flipH="1">
            <a:off x="3328536" y="2636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13" idx="6"/>
            <a:endCxn id="11" idx="2"/>
          </p:cNvCxnSpPr>
          <p:nvPr/>
        </p:nvCxnSpPr>
        <p:spPr>
          <a:xfrm>
            <a:off x="3349624" y="3182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13" idx="4"/>
            <a:endCxn id="10" idx="0"/>
          </p:cNvCxnSpPr>
          <p:nvPr/>
        </p:nvCxnSpPr>
        <p:spPr>
          <a:xfrm>
            <a:off x="3277624" y="3254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13" idx="4"/>
            <a:endCxn id="9" idx="0"/>
          </p:cNvCxnSpPr>
          <p:nvPr/>
        </p:nvCxnSpPr>
        <p:spPr>
          <a:xfrm flipH="1">
            <a:off x="2948785" y="3254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11" idx="3"/>
            <a:endCxn id="10" idx="7"/>
          </p:cNvCxnSpPr>
          <p:nvPr/>
        </p:nvCxnSpPr>
        <p:spPr>
          <a:xfrm flipH="1">
            <a:off x="3715602" y="3689068"/>
            <a:ext cx="392524" cy="11074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9" idx="7"/>
            <a:endCxn id="11" idx="3"/>
          </p:cNvCxnSpPr>
          <p:nvPr/>
        </p:nvCxnSpPr>
        <p:spPr>
          <a:xfrm flipV="1">
            <a:off x="2999697" y="3689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10" idx="3"/>
            <a:endCxn id="9" idx="7"/>
          </p:cNvCxnSpPr>
          <p:nvPr/>
        </p:nvCxnSpPr>
        <p:spPr>
          <a:xfrm flipH="1">
            <a:off x="2999697" y="4898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椭圆 112"/>
          <p:cNvSpPr/>
          <p:nvPr/>
        </p:nvSpPr>
        <p:spPr>
          <a:xfrm>
            <a:off x="4737752" y="1783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4" name="直线箭头连接符 113"/>
          <p:cNvCxnSpPr>
            <a:stCxn id="113" idx="5"/>
            <a:endCxn id="121" idx="1"/>
          </p:cNvCxnSpPr>
          <p:nvPr/>
        </p:nvCxnSpPr>
        <p:spPr>
          <a:xfrm>
            <a:off x="4860664" y="1906910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4376860" y="4068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5193403" y="3656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716664" y="4970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6791353" y="5205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7507258" y="4775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8001606" y="3566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6064905" y="2853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7120192" y="3110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640714" y="2513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4" name="直线箭头连接符 123"/>
          <p:cNvCxnSpPr>
            <a:stCxn id="116" idx="6"/>
            <a:endCxn id="120" idx="2"/>
          </p:cNvCxnSpPr>
          <p:nvPr/>
        </p:nvCxnSpPr>
        <p:spPr>
          <a:xfrm flipV="1">
            <a:off x="5337403" y="3638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/>
          <p:cNvCxnSpPr>
            <a:stCxn id="113" idx="4"/>
            <a:endCxn id="115" idx="0"/>
          </p:cNvCxnSpPr>
          <p:nvPr/>
        </p:nvCxnSpPr>
        <p:spPr>
          <a:xfrm flipH="1">
            <a:off x="4448860" y="1927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/>
          <p:cNvCxnSpPr>
            <a:stCxn id="113" idx="4"/>
            <a:endCxn id="116" idx="0"/>
          </p:cNvCxnSpPr>
          <p:nvPr/>
        </p:nvCxnSpPr>
        <p:spPr>
          <a:xfrm>
            <a:off x="4809752" y="1927998"/>
            <a:ext cx="455651" cy="17282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/>
          <p:cNvCxnSpPr>
            <a:stCxn id="113" idx="5"/>
            <a:endCxn id="122" idx="1"/>
          </p:cNvCxnSpPr>
          <p:nvPr/>
        </p:nvCxnSpPr>
        <p:spPr>
          <a:xfrm>
            <a:off x="4860664" y="1906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/>
          <p:cNvCxnSpPr>
            <a:stCxn id="113" idx="6"/>
            <a:endCxn id="123" idx="2"/>
          </p:cNvCxnSpPr>
          <p:nvPr/>
        </p:nvCxnSpPr>
        <p:spPr>
          <a:xfrm>
            <a:off x="4881752" y="1855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/>
          <p:cNvCxnSpPr>
            <a:stCxn id="113" idx="5"/>
            <a:endCxn id="119" idx="1"/>
          </p:cNvCxnSpPr>
          <p:nvPr/>
        </p:nvCxnSpPr>
        <p:spPr>
          <a:xfrm>
            <a:off x="4860664" y="1906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/>
          <p:cNvCxnSpPr>
            <a:stCxn id="113" idx="5"/>
            <a:endCxn id="118" idx="1"/>
          </p:cNvCxnSpPr>
          <p:nvPr/>
        </p:nvCxnSpPr>
        <p:spPr>
          <a:xfrm>
            <a:off x="4860664" y="1906910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/>
          <p:cNvCxnSpPr>
            <a:stCxn id="113" idx="5"/>
            <a:endCxn id="120" idx="1"/>
          </p:cNvCxnSpPr>
          <p:nvPr/>
        </p:nvCxnSpPr>
        <p:spPr>
          <a:xfrm>
            <a:off x="4860664" y="1906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/>
          <p:cNvCxnSpPr>
            <a:stCxn id="115" idx="6"/>
            <a:endCxn id="116" idx="2"/>
          </p:cNvCxnSpPr>
          <p:nvPr/>
        </p:nvCxnSpPr>
        <p:spPr>
          <a:xfrm flipV="1">
            <a:off x="4520860" y="3728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/>
          <p:cNvCxnSpPr>
            <a:stCxn id="115" idx="4"/>
            <a:endCxn id="117" idx="1"/>
          </p:cNvCxnSpPr>
          <p:nvPr/>
        </p:nvCxnSpPr>
        <p:spPr>
          <a:xfrm>
            <a:off x="4448860" y="4212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/>
          <p:cNvCxnSpPr>
            <a:stCxn id="115" idx="7"/>
            <a:endCxn id="121" idx="3"/>
          </p:cNvCxnSpPr>
          <p:nvPr/>
        </p:nvCxnSpPr>
        <p:spPr>
          <a:xfrm flipV="1">
            <a:off x="4499772" y="2976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/>
          <p:cNvCxnSpPr>
            <a:stCxn id="115" idx="6"/>
            <a:endCxn id="122" idx="2"/>
          </p:cNvCxnSpPr>
          <p:nvPr/>
        </p:nvCxnSpPr>
        <p:spPr>
          <a:xfrm flipV="1">
            <a:off x="4520860" y="3182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/>
          <p:cNvCxnSpPr>
            <a:stCxn id="115" idx="6"/>
            <a:endCxn id="123" idx="3"/>
          </p:cNvCxnSpPr>
          <p:nvPr/>
        </p:nvCxnSpPr>
        <p:spPr>
          <a:xfrm flipV="1">
            <a:off x="4520860" y="2636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/>
          <p:cNvCxnSpPr>
            <a:stCxn id="115" idx="6"/>
            <a:endCxn id="118" idx="2"/>
          </p:cNvCxnSpPr>
          <p:nvPr/>
        </p:nvCxnSpPr>
        <p:spPr>
          <a:xfrm>
            <a:off x="4520860" y="4140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/>
          <p:cNvCxnSpPr>
            <a:stCxn id="115" idx="6"/>
            <a:endCxn id="119" idx="2"/>
          </p:cNvCxnSpPr>
          <p:nvPr/>
        </p:nvCxnSpPr>
        <p:spPr>
          <a:xfrm>
            <a:off x="4520860" y="4140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15" idx="6"/>
            <a:endCxn id="120" idx="2"/>
          </p:cNvCxnSpPr>
          <p:nvPr/>
        </p:nvCxnSpPr>
        <p:spPr>
          <a:xfrm flipV="1">
            <a:off x="4520860" y="3638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117" idx="7"/>
            <a:endCxn id="116" idx="3"/>
          </p:cNvCxnSpPr>
          <p:nvPr/>
        </p:nvCxnSpPr>
        <p:spPr>
          <a:xfrm flipV="1">
            <a:off x="4839576" y="3779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117" idx="0"/>
            <a:endCxn id="113" idx="4"/>
          </p:cNvCxnSpPr>
          <p:nvPr/>
        </p:nvCxnSpPr>
        <p:spPr>
          <a:xfrm flipV="1">
            <a:off x="4788664" y="1927998"/>
            <a:ext cx="21088" cy="30422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箭头连接符 141"/>
          <p:cNvCxnSpPr>
            <a:stCxn id="117" idx="0"/>
            <a:endCxn id="121" idx="3"/>
          </p:cNvCxnSpPr>
          <p:nvPr/>
        </p:nvCxnSpPr>
        <p:spPr>
          <a:xfrm flipV="1">
            <a:off x="4788664" y="2976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/>
          <p:cNvCxnSpPr>
            <a:stCxn id="117" idx="7"/>
            <a:endCxn id="122" idx="3"/>
          </p:cNvCxnSpPr>
          <p:nvPr/>
        </p:nvCxnSpPr>
        <p:spPr>
          <a:xfrm flipV="1">
            <a:off x="4839576" y="3233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/>
          <p:cNvCxnSpPr>
            <a:stCxn id="117" idx="7"/>
            <a:endCxn id="123" idx="3"/>
          </p:cNvCxnSpPr>
          <p:nvPr/>
        </p:nvCxnSpPr>
        <p:spPr>
          <a:xfrm flipV="1">
            <a:off x="4839576" y="2636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/>
          <p:cNvCxnSpPr>
            <a:stCxn id="117" idx="6"/>
            <a:endCxn id="119" idx="2"/>
          </p:cNvCxnSpPr>
          <p:nvPr/>
        </p:nvCxnSpPr>
        <p:spPr>
          <a:xfrm flipV="1">
            <a:off x="4860664" y="4847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/>
          <p:cNvCxnSpPr>
            <a:stCxn id="117" idx="6"/>
            <a:endCxn id="118" idx="2"/>
          </p:cNvCxnSpPr>
          <p:nvPr/>
        </p:nvCxnSpPr>
        <p:spPr>
          <a:xfrm>
            <a:off x="4860664" y="5042249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箭头连接符 146"/>
          <p:cNvCxnSpPr>
            <a:stCxn id="117" idx="6"/>
            <a:endCxn id="120" idx="2"/>
          </p:cNvCxnSpPr>
          <p:nvPr/>
        </p:nvCxnSpPr>
        <p:spPr>
          <a:xfrm flipV="1">
            <a:off x="4860664" y="3638156"/>
            <a:ext cx="3140942" cy="140409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/>
          <p:cNvCxnSpPr>
            <a:stCxn id="116" idx="7"/>
            <a:endCxn id="123" idx="3"/>
          </p:cNvCxnSpPr>
          <p:nvPr/>
        </p:nvCxnSpPr>
        <p:spPr>
          <a:xfrm flipV="1">
            <a:off x="5316315" y="2636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箭头连接符 148"/>
          <p:cNvCxnSpPr>
            <a:stCxn id="116" idx="6"/>
            <a:endCxn id="119" idx="2"/>
          </p:cNvCxnSpPr>
          <p:nvPr/>
        </p:nvCxnSpPr>
        <p:spPr>
          <a:xfrm>
            <a:off x="5337403" y="3728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/>
          <p:cNvCxnSpPr>
            <a:stCxn id="116" idx="5"/>
            <a:endCxn id="118" idx="1"/>
          </p:cNvCxnSpPr>
          <p:nvPr/>
        </p:nvCxnSpPr>
        <p:spPr>
          <a:xfrm>
            <a:off x="5316315" y="3779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/>
          <p:cNvCxnSpPr>
            <a:stCxn id="116" idx="6"/>
            <a:endCxn id="122" idx="2"/>
          </p:cNvCxnSpPr>
          <p:nvPr/>
        </p:nvCxnSpPr>
        <p:spPr>
          <a:xfrm flipV="1">
            <a:off x="5337403" y="3182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/>
          <p:cNvCxnSpPr>
            <a:stCxn id="116" idx="7"/>
            <a:endCxn id="121" idx="3"/>
          </p:cNvCxnSpPr>
          <p:nvPr/>
        </p:nvCxnSpPr>
        <p:spPr>
          <a:xfrm flipV="1">
            <a:off x="5316315" y="2976764"/>
            <a:ext cx="769678" cy="7005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/>
          <p:cNvCxnSpPr>
            <a:stCxn id="121" idx="6"/>
            <a:endCxn id="123" idx="2"/>
          </p:cNvCxnSpPr>
          <p:nvPr/>
        </p:nvCxnSpPr>
        <p:spPr>
          <a:xfrm flipV="1">
            <a:off x="6208905" y="2585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/>
          <p:cNvCxnSpPr>
            <a:stCxn id="121" idx="5"/>
            <a:endCxn id="122" idx="2"/>
          </p:cNvCxnSpPr>
          <p:nvPr/>
        </p:nvCxnSpPr>
        <p:spPr>
          <a:xfrm>
            <a:off x="6187817" y="2976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/>
          <p:cNvCxnSpPr>
            <a:stCxn id="121" idx="5"/>
            <a:endCxn id="120" idx="1"/>
          </p:cNvCxnSpPr>
          <p:nvPr/>
        </p:nvCxnSpPr>
        <p:spPr>
          <a:xfrm>
            <a:off x="6187817" y="2976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/>
          <p:cNvCxnSpPr>
            <a:stCxn id="121" idx="4"/>
            <a:endCxn id="119" idx="1"/>
          </p:cNvCxnSpPr>
          <p:nvPr/>
        </p:nvCxnSpPr>
        <p:spPr>
          <a:xfrm>
            <a:off x="6136905" y="2997852"/>
            <a:ext cx="1391441" cy="17986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/>
          <p:cNvCxnSpPr>
            <a:stCxn id="121" idx="4"/>
            <a:endCxn id="118" idx="1"/>
          </p:cNvCxnSpPr>
          <p:nvPr/>
        </p:nvCxnSpPr>
        <p:spPr>
          <a:xfrm>
            <a:off x="6136905" y="2997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/>
          <p:cNvCxnSpPr>
            <a:stCxn id="123" idx="4"/>
            <a:endCxn id="120" idx="1"/>
          </p:cNvCxnSpPr>
          <p:nvPr/>
        </p:nvCxnSpPr>
        <p:spPr>
          <a:xfrm>
            <a:off x="7712714" y="2657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/>
          <p:cNvCxnSpPr>
            <a:stCxn id="123" idx="4"/>
            <a:endCxn id="119" idx="0"/>
          </p:cNvCxnSpPr>
          <p:nvPr/>
        </p:nvCxnSpPr>
        <p:spPr>
          <a:xfrm flipH="1">
            <a:off x="7579258" y="2657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/>
          <p:cNvCxnSpPr>
            <a:stCxn id="123" idx="4"/>
            <a:endCxn id="118" idx="0"/>
          </p:cNvCxnSpPr>
          <p:nvPr/>
        </p:nvCxnSpPr>
        <p:spPr>
          <a:xfrm flipH="1">
            <a:off x="6863353" y="2657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/>
          <p:cNvCxnSpPr>
            <a:stCxn id="123" idx="3"/>
            <a:endCxn id="122" idx="7"/>
          </p:cNvCxnSpPr>
          <p:nvPr/>
        </p:nvCxnSpPr>
        <p:spPr>
          <a:xfrm flipH="1">
            <a:off x="7243104" y="2636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>
            <a:stCxn id="122" idx="6"/>
            <a:endCxn id="120" idx="2"/>
          </p:cNvCxnSpPr>
          <p:nvPr/>
        </p:nvCxnSpPr>
        <p:spPr>
          <a:xfrm>
            <a:off x="7264192" y="3182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箭头连接符 162"/>
          <p:cNvCxnSpPr>
            <a:stCxn id="122" idx="4"/>
            <a:endCxn id="119" idx="0"/>
          </p:cNvCxnSpPr>
          <p:nvPr/>
        </p:nvCxnSpPr>
        <p:spPr>
          <a:xfrm>
            <a:off x="7192192" y="3254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箭头连接符 163"/>
          <p:cNvCxnSpPr>
            <a:stCxn id="122" idx="4"/>
            <a:endCxn id="118" idx="0"/>
          </p:cNvCxnSpPr>
          <p:nvPr/>
        </p:nvCxnSpPr>
        <p:spPr>
          <a:xfrm flipH="1">
            <a:off x="6863353" y="3254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/>
          <p:cNvCxnSpPr>
            <a:stCxn id="120" idx="3"/>
            <a:endCxn id="119" idx="7"/>
          </p:cNvCxnSpPr>
          <p:nvPr/>
        </p:nvCxnSpPr>
        <p:spPr>
          <a:xfrm flipH="1">
            <a:off x="7630170" y="3689068"/>
            <a:ext cx="392524" cy="11074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/>
          <p:cNvCxnSpPr>
            <a:stCxn id="118" idx="7"/>
            <a:endCxn id="120" idx="3"/>
          </p:cNvCxnSpPr>
          <p:nvPr/>
        </p:nvCxnSpPr>
        <p:spPr>
          <a:xfrm flipV="1">
            <a:off x="6914265" y="3689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/>
          <p:cNvCxnSpPr>
            <a:stCxn id="119" idx="3"/>
            <a:endCxn id="118" idx="7"/>
          </p:cNvCxnSpPr>
          <p:nvPr/>
        </p:nvCxnSpPr>
        <p:spPr>
          <a:xfrm flipH="1">
            <a:off x="6914265" y="4898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/>
          <p:cNvSpPr/>
          <p:nvPr/>
        </p:nvSpPr>
        <p:spPr>
          <a:xfrm>
            <a:off x="8651967" y="17119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9" name="直线箭头连接符 168"/>
          <p:cNvCxnSpPr>
            <a:stCxn id="168" idx="5"/>
            <a:endCxn id="176" idx="1"/>
          </p:cNvCxnSpPr>
          <p:nvPr/>
        </p:nvCxnSpPr>
        <p:spPr>
          <a:xfrm>
            <a:off x="8774879" y="1834910"/>
            <a:ext cx="1225329" cy="9680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8291075" y="3996819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9107618" y="35841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8630879" y="4898249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10705568" y="513382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11421473" y="4703455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11915821" y="3494156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9979120" y="27818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1034407" y="303821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1554929" y="244123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9" name="直线箭头连接符 178"/>
          <p:cNvCxnSpPr>
            <a:stCxn id="171" idx="6"/>
            <a:endCxn id="175" idx="2"/>
          </p:cNvCxnSpPr>
          <p:nvPr/>
        </p:nvCxnSpPr>
        <p:spPr>
          <a:xfrm flipV="1">
            <a:off x="9251618" y="3566156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箭头连接符 179"/>
          <p:cNvCxnSpPr>
            <a:stCxn id="168" idx="4"/>
            <a:endCxn id="170" idx="0"/>
          </p:cNvCxnSpPr>
          <p:nvPr/>
        </p:nvCxnSpPr>
        <p:spPr>
          <a:xfrm flipH="1">
            <a:off x="8363075" y="1855998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/>
          <p:cNvCxnSpPr>
            <a:stCxn id="168" idx="4"/>
            <a:endCxn id="171" idx="0"/>
          </p:cNvCxnSpPr>
          <p:nvPr/>
        </p:nvCxnSpPr>
        <p:spPr>
          <a:xfrm>
            <a:off x="8723967" y="1855998"/>
            <a:ext cx="455651" cy="17282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/>
          <p:cNvCxnSpPr>
            <a:stCxn id="168" idx="5"/>
            <a:endCxn id="177" idx="1"/>
          </p:cNvCxnSpPr>
          <p:nvPr/>
        </p:nvCxnSpPr>
        <p:spPr>
          <a:xfrm>
            <a:off x="8774879" y="1834910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/>
          <p:cNvCxnSpPr>
            <a:stCxn id="168" idx="6"/>
            <a:endCxn id="178" idx="2"/>
          </p:cNvCxnSpPr>
          <p:nvPr/>
        </p:nvCxnSpPr>
        <p:spPr>
          <a:xfrm>
            <a:off x="8795967" y="1783998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/>
          <p:cNvCxnSpPr>
            <a:stCxn id="168" idx="5"/>
            <a:endCxn id="174" idx="1"/>
          </p:cNvCxnSpPr>
          <p:nvPr/>
        </p:nvCxnSpPr>
        <p:spPr>
          <a:xfrm>
            <a:off x="8774879" y="1834910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/>
          <p:cNvCxnSpPr>
            <a:stCxn id="168" idx="5"/>
            <a:endCxn id="173" idx="1"/>
          </p:cNvCxnSpPr>
          <p:nvPr/>
        </p:nvCxnSpPr>
        <p:spPr>
          <a:xfrm>
            <a:off x="8774879" y="1834910"/>
            <a:ext cx="1951777" cy="33200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/>
          <p:cNvCxnSpPr>
            <a:stCxn id="168" idx="5"/>
            <a:endCxn id="175" idx="1"/>
          </p:cNvCxnSpPr>
          <p:nvPr/>
        </p:nvCxnSpPr>
        <p:spPr>
          <a:xfrm>
            <a:off x="8774879" y="1834910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/>
          <p:cNvCxnSpPr>
            <a:stCxn id="170" idx="6"/>
            <a:endCxn id="171" idx="2"/>
          </p:cNvCxnSpPr>
          <p:nvPr/>
        </p:nvCxnSpPr>
        <p:spPr>
          <a:xfrm flipV="1">
            <a:off x="8435075" y="3656198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箭头连接符 187"/>
          <p:cNvCxnSpPr>
            <a:stCxn id="170" idx="4"/>
            <a:endCxn id="172" idx="1"/>
          </p:cNvCxnSpPr>
          <p:nvPr/>
        </p:nvCxnSpPr>
        <p:spPr>
          <a:xfrm>
            <a:off x="8363075" y="4140819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/>
          <p:cNvCxnSpPr>
            <a:stCxn id="170" idx="7"/>
            <a:endCxn id="176" idx="3"/>
          </p:cNvCxnSpPr>
          <p:nvPr/>
        </p:nvCxnSpPr>
        <p:spPr>
          <a:xfrm flipV="1">
            <a:off x="8413987" y="2904764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箭头连接符 189"/>
          <p:cNvCxnSpPr>
            <a:stCxn id="170" idx="6"/>
            <a:endCxn id="177" idx="2"/>
          </p:cNvCxnSpPr>
          <p:nvPr/>
        </p:nvCxnSpPr>
        <p:spPr>
          <a:xfrm flipV="1">
            <a:off x="8435075" y="3110211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/>
          <p:cNvCxnSpPr>
            <a:stCxn id="170" idx="6"/>
            <a:endCxn id="178" idx="3"/>
          </p:cNvCxnSpPr>
          <p:nvPr/>
        </p:nvCxnSpPr>
        <p:spPr>
          <a:xfrm flipV="1">
            <a:off x="8435075" y="2564143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/>
          <p:cNvCxnSpPr>
            <a:stCxn id="170" idx="6"/>
            <a:endCxn id="173" idx="2"/>
          </p:cNvCxnSpPr>
          <p:nvPr/>
        </p:nvCxnSpPr>
        <p:spPr>
          <a:xfrm>
            <a:off x="8435075" y="4068819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箭头连接符 192"/>
          <p:cNvCxnSpPr>
            <a:stCxn id="170" idx="6"/>
            <a:endCxn id="174" idx="2"/>
          </p:cNvCxnSpPr>
          <p:nvPr/>
        </p:nvCxnSpPr>
        <p:spPr>
          <a:xfrm>
            <a:off x="8435075" y="4068819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箭头连接符 193"/>
          <p:cNvCxnSpPr>
            <a:stCxn id="170" idx="6"/>
            <a:endCxn id="175" idx="2"/>
          </p:cNvCxnSpPr>
          <p:nvPr/>
        </p:nvCxnSpPr>
        <p:spPr>
          <a:xfrm flipV="1">
            <a:off x="8435075" y="3566156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/>
          <p:cNvCxnSpPr>
            <a:stCxn id="172" idx="7"/>
            <a:endCxn id="171" idx="3"/>
          </p:cNvCxnSpPr>
          <p:nvPr/>
        </p:nvCxnSpPr>
        <p:spPr>
          <a:xfrm flipV="1">
            <a:off x="8753791" y="3707110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箭头连接符 195"/>
          <p:cNvCxnSpPr>
            <a:stCxn id="172" idx="0"/>
            <a:endCxn id="168" idx="4"/>
          </p:cNvCxnSpPr>
          <p:nvPr/>
        </p:nvCxnSpPr>
        <p:spPr>
          <a:xfrm flipV="1">
            <a:off x="8702879" y="1855998"/>
            <a:ext cx="21088" cy="3042251"/>
          </a:xfrm>
          <a:prstGeom prst="straightConnector1">
            <a:avLst/>
          </a:prstGeom>
          <a:ln w="6350">
            <a:solidFill>
              <a:schemeClr val="tx1">
                <a:alpha val="37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箭头连接符 196"/>
          <p:cNvCxnSpPr>
            <a:stCxn id="172" idx="0"/>
            <a:endCxn id="176" idx="3"/>
          </p:cNvCxnSpPr>
          <p:nvPr/>
        </p:nvCxnSpPr>
        <p:spPr>
          <a:xfrm flipV="1">
            <a:off x="8702879" y="2904764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箭头连接符 197"/>
          <p:cNvCxnSpPr>
            <a:stCxn id="172" idx="7"/>
            <a:endCxn id="177" idx="3"/>
          </p:cNvCxnSpPr>
          <p:nvPr/>
        </p:nvCxnSpPr>
        <p:spPr>
          <a:xfrm flipV="1">
            <a:off x="8753791" y="3161123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/>
          <p:cNvCxnSpPr>
            <a:stCxn id="172" idx="7"/>
            <a:endCxn id="178" idx="3"/>
          </p:cNvCxnSpPr>
          <p:nvPr/>
        </p:nvCxnSpPr>
        <p:spPr>
          <a:xfrm flipV="1">
            <a:off x="8753791" y="2564143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/>
          <p:cNvCxnSpPr>
            <a:stCxn id="172" idx="6"/>
            <a:endCxn id="174" idx="2"/>
          </p:cNvCxnSpPr>
          <p:nvPr/>
        </p:nvCxnSpPr>
        <p:spPr>
          <a:xfrm flipV="1">
            <a:off x="8774879" y="4775455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箭头连接符 200"/>
          <p:cNvCxnSpPr>
            <a:stCxn id="172" idx="6"/>
            <a:endCxn id="173" idx="2"/>
          </p:cNvCxnSpPr>
          <p:nvPr/>
        </p:nvCxnSpPr>
        <p:spPr>
          <a:xfrm>
            <a:off x="8774879" y="4970249"/>
            <a:ext cx="1930689" cy="235577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箭头连接符 201"/>
          <p:cNvCxnSpPr>
            <a:stCxn id="172" idx="6"/>
            <a:endCxn id="175" idx="2"/>
          </p:cNvCxnSpPr>
          <p:nvPr/>
        </p:nvCxnSpPr>
        <p:spPr>
          <a:xfrm flipV="1">
            <a:off x="8774879" y="3566156"/>
            <a:ext cx="3140942" cy="14040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/>
          <p:cNvCxnSpPr>
            <a:stCxn id="171" idx="7"/>
            <a:endCxn id="178" idx="3"/>
          </p:cNvCxnSpPr>
          <p:nvPr/>
        </p:nvCxnSpPr>
        <p:spPr>
          <a:xfrm flipV="1">
            <a:off x="9230530" y="2564143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箭头连接符 203"/>
          <p:cNvCxnSpPr>
            <a:stCxn id="171" idx="6"/>
            <a:endCxn id="174" idx="2"/>
          </p:cNvCxnSpPr>
          <p:nvPr/>
        </p:nvCxnSpPr>
        <p:spPr>
          <a:xfrm>
            <a:off x="9251618" y="3656198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箭头连接符 204"/>
          <p:cNvCxnSpPr>
            <a:stCxn id="171" idx="5"/>
            <a:endCxn id="173" idx="1"/>
          </p:cNvCxnSpPr>
          <p:nvPr/>
        </p:nvCxnSpPr>
        <p:spPr>
          <a:xfrm>
            <a:off x="9230530" y="3707110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/>
          <p:cNvCxnSpPr>
            <a:stCxn id="171" idx="6"/>
            <a:endCxn id="177" idx="2"/>
          </p:cNvCxnSpPr>
          <p:nvPr/>
        </p:nvCxnSpPr>
        <p:spPr>
          <a:xfrm flipV="1">
            <a:off x="9251618" y="3110211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/>
          <p:cNvCxnSpPr>
            <a:stCxn id="171" idx="7"/>
            <a:endCxn id="176" idx="3"/>
          </p:cNvCxnSpPr>
          <p:nvPr/>
        </p:nvCxnSpPr>
        <p:spPr>
          <a:xfrm flipV="1">
            <a:off x="9230530" y="2904764"/>
            <a:ext cx="769678" cy="700522"/>
          </a:xfrm>
          <a:prstGeom prst="straightConnector1">
            <a:avLst/>
          </a:prstGeom>
          <a:ln w="6350">
            <a:solidFill>
              <a:schemeClr val="tx1">
                <a:alpha val="37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/>
          <p:cNvCxnSpPr>
            <a:stCxn id="176" idx="6"/>
            <a:endCxn id="178" idx="2"/>
          </p:cNvCxnSpPr>
          <p:nvPr/>
        </p:nvCxnSpPr>
        <p:spPr>
          <a:xfrm flipV="1">
            <a:off x="10123120" y="2513231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/>
          <p:cNvCxnSpPr>
            <a:stCxn id="176" idx="5"/>
            <a:endCxn id="177" idx="2"/>
          </p:cNvCxnSpPr>
          <p:nvPr/>
        </p:nvCxnSpPr>
        <p:spPr>
          <a:xfrm>
            <a:off x="10102032" y="2904764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/>
          <p:cNvCxnSpPr>
            <a:stCxn id="176" idx="5"/>
            <a:endCxn id="175" idx="1"/>
          </p:cNvCxnSpPr>
          <p:nvPr/>
        </p:nvCxnSpPr>
        <p:spPr>
          <a:xfrm>
            <a:off x="10102032" y="2904764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/>
          <p:cNvCxnSpPr>
            <a:stCxn id="176" idx="4"/>
            <a:endCxn id="174" idx="1"/>
          </p:cNvCxnSpPr>
          <p:nvPr/>
        </p:nvCxnSpPr>
        <p:spPr>
          <a:xfrm>
            <a:off x="10051120" y="2925852"/>
            <a:ext cx="1391441" cy="179869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箭头连接符 211"/>
          <p:cNvCxnSpPr>
            <a:stCxn id="176" idx="4"/>
            <a:endCxn id="173" idx="1"/>
          </p:cNvCxnSpPr>
          <p:nvPr/>
        </p:nvCxnSpPr>
        <p:spPr>
          <a:xfrm>
            <a:off x="10051120" y="2925852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线箭头连接符 212"/>
          <p:cNvCxnSpPr>
            <a:stCxn id="178" idx="4"/>
            <a:endCxn id="175" idx="1"/>
          </p:cNvCxnSpPr>
          <p:nvPr/>
        </p:nvCxnSpPr>
        <p:spPr>
          <a:xfrm>
            <a:off x="11626929" y="2585231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/>
          <p:cNvCxnSpPr>
            <a:stCxn id="178" idx="4"/>
            <a:endCxn id="174" idx="0"/>
          </p:cNvCxnSpPr>
          <p:nvPr/>
        </p:nvCxnSpPr>
        <p:spPr>
          <a:xfrm flipH="1">
            <a:off x="11493473" y="2585231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箭头连接符 214"/>
          <p:cNvCxnSpPr>
            <a:stCxn id="178" idx="4"/>
            <a:endCxn id="173" idx="0"/>
          </p:cNvCxnSpPr>
          <p:nvPr/>
        </p:nvCxnSpPr>
        <p:spPr>
          <a:xfrm flipH="1">
            <a:off x="10777568" y="2585231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箭头连接符 215"/>
          <p:cNvCxnSpPr>
            <a:stCxn id="178" idx="3"/>
            <a:endCxn id="177" idx="7"/>
          </p:cNvCxnSpPr>
          <p:nvPr/>
        </p:nvCxnSpPr>
        <p:spPr>
          <a:xfrm flipH="1">
            <a:off x="11157319" y="2564143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箭头连接符 216"/>
          <p:cNvCxnSpPr>
            <a:stCxn id="177" idx="6"/>
            <a:endCxn id="175" idx="2"/>
          </p:cNvCxnSpPr>
          <p:nvPr/>
        </p:nvCxnSpPr>
        <p:spPr>
          <a:xfrm>
            <a:off x="11178407" y="3110211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箭头连接符 217"/>
          <p:cNvCxnSpPr>
            <a:stCxn id="177" idx="4"/>
            <a:endCxn id="174" idx="0"/>
          </p:cNvCxnSpPr>
          <p:nvPr/>
        </p:nvCxnSpPr>
        <p:spPr>
          <a:xfrm>
            <a:off x="11106407" y="3182211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箭头连接符 218"/>
          <p:cNvCxnSpPr>
            <a:stCxn id="177" idx="4"/>
            <a:endCxn id="173" idx="0"/>
          </p:cNvCxnSpPr>
          <p:nvPr/>
        </p:nvCxnSpPr>
        <p:spPr>
          <a:xfrm flipH="1">
            <a:off x="10777568" y="3182211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箭头连接符 219"/>
          <p:cNvCxnSpPr>
            <a:stCxn id="175" idx="3"/>
            <a:endCxn id="174" idx="7"/>
          </p:cNvCxnSpPr>
          <p:nvPr/>
        </p:nvCxnSpPr>
        <p:spPr>
          <a:xfrm flipH="1">
            <a:off x="11544385" y="3617068"/>
            <a:ext cx="392524" cy="110747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箭头连接符 220"/>
          <p:cNvCxnSpPr>
            <a:stCxn id="173" idx="7"/>
            <a:endCxn id="175" idx="3"/>
          </p:cNvCxnSpPr>
          <p:nvPr/>
        </p:nvCxnSpPr>
        <p:spPr>
          <a:xfrm flipV="1">
            <a:off x="10828480" y="3617068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箭头连接符 221"/>
          <p:cNvCxnSpPr>
            <a:stCxn id="174" idx="3"/>
            <a:endCxn id="173" idx="7"/>
          </p:cNvCxnSpPr>
          <p:nvPr/>
        </p:nvCxnSpPr>
        <p:spPr>
          <a:xfrm flipH="1">
            <a:off x="10828480" y="4826367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48910" y="1840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>
            <a:stCxn id="4" idx="5"/>
            <a:endCxn id="12" idx="1"/>
          </p:cNvCxnSpPr>
          <p:nvPr/>
        </p:nvCxnSpPr>
        <p:spPr>
          <a:xfrm>
            <a:off x="671822" y="1963382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88018" y="4125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04561" y="3712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7822" y="5026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602511" y="5262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18416" y="4831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12764" y="3622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876063" y="2910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31350" y="3166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1872" y="2569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>
            <a:stCxn id="7" idx="6"/>
            <a:endCxn id="11" idx="2"/>
          </p:cNvCxnSpPr>
          <p:nvPr/>
        </p:nvCxnSpPr>
        <p:spPr>
          <a:xfrm flipV="1">
            <a:off x="1148561" y="3694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4" idx="4"/>
            <a:endCxn id="6" idx="0"/>
          </p:cNvCxnSpPr>
          <p:nvPr/>
        </p:nvCxnSpPr>
        <p:spPr>
          <a:xfrm flipH="1">
            <a:off x="260018" y="1984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4" idx="4"/>
            <a:endCxn id="7" idx="0"/>
          </p:cNvCxnSpPr>
          <p:nvPr/>
        </p:nvCxnSpPr>
        <p:spPr>
          <a:xfrm>
            <a:off x="620910" y="1984470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4" idx="5"/>
            <a:endCxn id="13" idx="1"/>
          </p:cNvCxnSpPr>
          <p:nvPr/>
        </p:nvCxnSpPr>
        <p:spPr>
          <a:xfrm>
            <a:off x="671822" y="1963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6"/>
            <a:endCxn id="14" idx="2"/>
          </p:cNvCxnSpPr>
          <p:nvPr/>
        </p:nvCxnSpPr>
        <p:spPr>
          <a:xfrm>
            <a:off x="692910" y="1912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4" idx="5"/>
            <a:endCxn id="10" idx="1"/>
          </p:cNvCxnSpPr>
          <p:nvPr/>
        </p:nvCxnSpPr>
        <p:spPr>
          <a:xfrm>
            <a:off x="671822" y="1963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4" idx="5"/>
            <a:endCxn id="9" idx="1"/>
          </p:cNvCxnSpPr>
          <p:nvPr/>
        </p:nvCxnSpPr>
        <p:spPr>
          <a:xfrm>
            <a:off x="671822" y="1963382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4" idx="5"/>
            <a:endCxn id="11" idx="1"/>
          </p:cNvCxnSpPr>
          <p:nvPr/>
        </p:nvCxnSpPr>
        <p:spPr>
          <a:xfrm>
            <a:off x="671822" y="1963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6" idx="6"/>
            <a:endCxn id="7" idx="2"/>
          </p:cNvCxnSpPr>
          <p:nvPr/>
        </p:nvCxnSpPr>
        <p:spPr>
          <a:xfrm flipV="1">
            <a:off x="332018" y="3784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6" idx="4"/>
            <a:endCxn id="8" idx="1"/>
          </p:cNvCxnSpPr>
          <p:nvPr/>
        </p:nvCxnSpPr>
        <p:spPr>
          <a:xfrm>
            <a:off x="260018" y="4269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6" idx="7"/>
            <a:endCxn id="12" idx="3"/>
          </p:cNvCxnSpPr>
          <p:nvPr/>
        </p:nvCxnSpPr>
        <p:spPr>
          <a:xfrm flipV="1">
            <a:off x="310930" y="3033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6" idx="6"/>
            <a:endCxn id="13" idx="2"/>
          </p:cNvCxnSpPr>
          <p:nvPr/>
        </p:nvCxnSpPr>
        <p:spPr>
          <a:xfrm flipV="1">
            <a:off x="332018" y="3238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6" idx="6"/>
            <a:endCxn id="14" idx="3"/>
          </p:cNvCxnSpPr>
          <p:nvPr/>
        </p:nvCxnSpPr>
        <p:spPr>
          <a:xfrm flipV="1">
            <a:off x="332018" y="2692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6" idx="6"/>
            <a:endCxn id="9" idx="2"/>
          </p:cNvCxnSpPr>
          <p:nvPr/>
        </p:nvCxnSpPr>
        <p:spPr>
          <a:xfrm>
            <a:off x="332018" y="4197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6" idx="6"/>
            <a:endCxn id="10" idx="2"/>
          </p:cNvCxnSpPr>
          <p:nvPr/>
        </p:nvCxnSpPr>
        <p:spPr>
          <a:xfrm>
            <a:off x="332018" y="4197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6" idx="6"/>
            <a:endCxn id="11" idx="2"/>
          </p:cNvCxnSpPr>
          <p:nvPr/>
        </p:nvCxnSpPr>
        <p:spPr>
          <a:xfrm flipV="1">
            <a:off x="332018" y="3694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8" idx="7"/>
            <a:endCxn id="7" idx="3"/>
          </p:cNvCxnSpPr>
          <p:nvPr/>
        </p:nvCxnSpPr>
        <p:spPr>
          <a:xfrm flipV="1">
            <a:off x="650734" y="3835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8" idx="0"/>
            <a:endCxn id="4" idx="4"/>
          </p:cNvCxnSpPr>
          <p:nvPr/>
        </p:nvCxnSpPr>
        <p:spPr>
          <a:xfrm flipV="1">
            <a:off x="599822" y="1984470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8" idx="0"/>
            <a:endCxn id="12" idx="3"/>
          </p:cNvCxnSpPr>
          <p:nvPr/>
        </p:nvCxnSpPr>
        <p:spPr>
          <a:xfrm flipV="1">
            <a:off x="599822" y="3033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8" idx="7"/>
            <a:endCxn id="13" idx="3"/>
          </p:cNvCxnSpPr>
          <p:nvPr/>
        </p:nvCxnSpPr>
        <p:spPr>
          <a:xfrm flipV="1">
            <a:off x="650734" y="3289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8" idx="7"/>
            <a:endCxn id="14" idx="3"/>
          </p:cNvCxnSpPr>
          <p:nvPr/>
        </p:nvCxnSpPr>
        <p:spPr>
          <a:xfrm flipV="1">
            <a:off x="650734" y="2692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8" idx="6"/>
            <a:endCxn id="10" idx="2"/>
          </p:cNvCxnSpPr>
          <p:nvPr/>
        </p:nvCxnSpPr>
        <p:spPr>
          <a:xfrm flipV="1">
            <a:off x="671822" y="4903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8" idx="6"/>
            <a:endCxn id="9" idx="2"/>
          </p:cNvCxnSpPr>
          <p:nvPr/>
        </p:nvCxnSpPr>
        <p:spPr>
          <a:xfrm>
            <a:off x="671822" y="5098721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8" idx="6"/>
            <a:endCxn id="11" idx="2"/>
          </p:cNvCxnSpPr>
          <p:nvPr/>
        </p:nvCxnSpPr>
        <p:spPr>
          <a:xfrm flipV="1">
            <a:off x="671822" y="3694628"/>
            <a:ext cx="3140942" cy="140409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7" idx="7"/>
            <a:endCxn id="14" idx="3"/>
          </p:cNvCxnSpPr>
          <p:nvPr/>
        </p:nvCxnSpPr>
        <p:spPr>
          <a:xfrm flipV="1">
            <a:off x="1127473" y="2692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7" idx="6"/>
            <a:endCxn id="10" idx="2"/>
          </p:cNvCxnSpPr>
          <p:nvPr/>
        </p:nvCxnSpPr>
        <p:spPr>
          <a:xfrm>
            <a:off x="1148561" y="3784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5"/>
            <a:endCxn id="9" idx="1"/>
          </p:cNvCxnSpPr>
          <p:nvPr/>
        </p:nvCxnSpPr>
        <p:spPr>
          <a:xfrm>
            <a:off x="1127473" y="3835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7" idx="6"/>
            <a:endCxn id="13" idx="2"/>
          </p:cNvCxnSpPr>
          <p:nvPr/>
        </p:nvCxnSpPr>
        <p:spPr>
          <a:xfrm flipV="1">
            <a:off x="1148561" y="3238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7" idx="7"/>
            <a:endCxn id="12" idx="3"/>
          </p:cNvCxnSpPr>
          <p:nvPr/>
        </p:nvCxnSpPr>
        <p:spPr>
          <a:xfrm flipV="1">
            <a:off x="1127473" y="3033236"/>
            <a:ext cx="769678" cy="70052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12" idx="6"/>
            <a:endCxn id="14" idx="2"/>
          </p:cNvCxnSpPr>
          <p:nvPr/>
        </p:nvCxnSpPr>
        <p:spPr>
          <a:xfrm flipV="1">
            <a:off x="2020063" y="2641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2" idx="5"/>
            <a:endCxn id="13" idx="2"/>
          </p:cNvCxnSpPr>
          <p:nvPr/>
        </p:nvCxnSpPr>
        <p:spPr>
          <a:xfrm>
            <a:off x="1998975" y="3033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12" idx="5"/>
            <a:endCxn id="11" idx="1"/>
          </p:cNvCxnSpPr>
          <p:nvPr/>
        </p:nvCxnSpPr>
        <p:spPr>
          <a:xfrm>
            <a:off x="1998975" y="3033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12" idx="4"/>
            <a:endCxn id="10" idx="1"/>
          </p:cNvCxnSpPr>
          <p:nvPr/>
        </p:nvCxnSpPr>
        <p:spPr>
          <a:xfrm>
            <a:off x="1948063" y="3054324"/>
            <a:ext cx="1391441" cy="1798691"/>
          </a:xfrm>
          <a:prstGeom prst="straightConnector1">
            <a:avLst/>
          </a:prstGeom>
          <a:ln w="6350">
            <a:solidFill>
              <a:schemeClr val="tx1">
                <a:alpha val="2008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stCxn id="12" idx="4"/>
            <a:endCxn id="9" idx="1"/>
          </p:cNvCxnSpPr>
          <p:nvPr/>
        </p:nvCxnSpPr>
        <p:spPr>
          <a:xfrm>
            <a:off x="1948063" y="3054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14" idx="4"/>
            <a:endCxn id="11" idx="1"/>
          </p:cNvCxnSpPr>
          <p:nvPr/>
        </p:nvCxnSpPr>
        <p:spPr>
          <a:xfrm>
            <a:off x="3523872" y="2713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14" idx="4"/>
            <a:endCxn id="10" idx="0"/>
          </p:cNvCxnSpPr>
          <p:nvPr/>
        </p:nvCxnSpPr>
        <p:spPr>
          <a:xfrm flipH="1">
            <a:off x="3390416" y="2713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14" idx="4"/>
            <a:endCxn id="9" idx="0"/>
          </p:cNvCxnSpPr>
          <p:nvPr/>
        </p:nvCxnSpPr>
        <p:spPr>
          <a:xfrm flipH="1">
            <a:off x="2674511" y="2713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14" idx="3"/>
            <a:endCxn id="13" idx="7"/>
          </p:cNvCxnSpPr>
          <p:nvPr/>
        </p:nvCxnSpPr>
        <p:spPr>
          <a:xfrm flipH="1">
            <a:off x="3054262" y="2692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13" idx="6"/>
            <a:endCxn id="11" idx="2"/>
          </p:cNvCxnSpPr>
          <p:nvPr/>
        </p:nvCxnSpPr>
        <p:spPr>
          <a:xfrm>
            <a:off x="3075350" y="3238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13" idx="4"/>
            <a:endCxn id="10" idx="0"/>
          </p:cNvCxnSpPr>
          <p:nvPr/>
        </p:nvCxnSpPr>
        <p:spPr>
          <a:xfrm>
            <a:off x="3003350" y="3310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13" idx="4"/>
            <a:endCxn id="9" idx="0"/>
          </p:cNvCxnSpPr>
          <p:nvPr/>
        </p:nvCxnSpPr>
        <p:spPr>
          <a:xfrm flipH="1">
            <a:off x="2674511" y="3310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11" idx="3"/>
            <a:endCxn id="10" idx="7"/>
          </p:cNvCxnSpPr>
          <p:nvPr/>
        </p:nvCxnSpPr>
        <p:spPr>
          <a:xfrm flipH="1">
            <a:off x="3441328" y="3745540"/>
            <a:ext cx="392524" cy="11074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9" idx="7"/>
            <a:endCxn id="11" idx="3"/>
          </p:cNvCxnSpPr>
          <p:nvPr/>
        </p:nvCxnSpPr>
        <p:spPr>
          <a:xfrm flipV="1">
            <a:off x="2725423" y="3745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10" idx="3"/>
            <a:endCxn id="9" idx="7"/>
          </p:cNvCxnSpPr>
          <p:nvPr/>
        </p:nvCxnSpPr>
        <p:spPr>
          <a:xfrm flipH="1">
            <a:off x="2725423" y="4954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>
            <a:off x="4401877" y="1768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箭头连接符 114"/>
          <p:cNvCxnSpPr>
            <a:stCxn id="114" idx="5"/>
            <a:endCxn id="122" idx="1"/>
          </p:cNvCxnSpPr>
          <p:nvPr/>
        </p:nvCxnSpPr>
        <p:spPr>
          <a:xfrm>
            <a:off x="4524789" y="1891382"/>
            <a:ext cx="1225329" cy="96803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>
            <a:off x="4040985" y="4053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7528" y="3640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380789" y="4954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6455478" y="5190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7171383" y="4759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7665731" y="3550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5729030" y="2838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6784317" y="3094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7304839" y="2497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5" name="直线箭头连接符 124"/>
          <p:cNvCxnSpPr>
            <a:stCxn id="117" idx="6"/>
            <a:endCxn id="121" idx="2"/>
          </p:cNvCxnSpPr>
          <p:nvPr/>
        </p:nvCxnSpPr>
        <p:spPr>
          <a:xfrm flipV="1">
            <a:off x="5001528" y="3622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/>
          <p:cNvCxnSpPr>
            <a:stCxn id="114" idx="4"/>
            <a:endCxn id="116" idx="0"/>
          </p:cNvCxnSpPr>
          <p:nvPr/>
        </p:nvCxnSpPr>
        <p:spPr>
          <a:xfrm flipH="1">
            <a:off x="4112985" y="1912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/>
          <p:cNvCxnSpPr>
            <a:stCxn id="114" idx="4"/>
            <a:endCxn id="117" idx="0"/>
          </p:cNvCxnSpPr>
          <p:nvPr/>
        </p:nvCxnSpPr>
        <p:spPr>
          <a:xfrm>
            <a:off x="4473877" y="1912470"/>
            <a:ext cx="455651" cy="17282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/>
          <p:cNvCxnSpPr>
            <a:stCxn id="114" idx="5"/>
            <a:endCxn id="123" idx="1"/>
          </p:cNvCxnSpPr>
          <p:nvPr/>
        </p:nvCxnSpPr>
        <p:spPr>
          <a:xfrm>
            <a:off x="4524789" y="1891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/>
          <p:cNvCxnSpPr>
            <a:stCxn id="114" idx="6"/>
            <a:endCxn id="124" idx="2"/>
          </p:cNvCxnSpPr>
          <p:nvPr/>
        </p:nvCxnSpPr>
        <p:spPr>
          <a:xfrm>
            <a:off x="4545877" y="1840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/>
          <p:cNvCxnSpPr>
            <a:stCxn id="114" idx="5"/>
            <a:endCxn id="120" idx="1"/>
          </p:cNvCxnSpPr>
          <p:nvPr/>
        </p:nvCxnSpPr>
        <p:spPr>
          <a:xfrm>
            <a:off x="4524789" y="1891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/>
          <p:cNvCxnSpPr>
            <a:stCxn id="114" idx="5"/>
            <a:endCxn id="119" idx="1"/>
          </p:cNvCxnSpPr>
          <p:nvPr/>
        </p:nvCxnSpPr>
        <p:spPr>
          <a:xfrm>
            <a:off x="4524789" y="1891382"/>
            <a:ext cx="1951777" cy="3320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/>
          <p:cNvCxnSpPr>
            <a:stCxn id="114" idx="5"/>
            <a:endCxn id="121" idx="1"/>
          </p:cNvCxnSpPr>
          <p:nvPr/>
        </p:nvCxnSpPr>
        <p:spPr>
          <a:xfrm>
            <a:off x="4524789" y="1891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/>
          <p:cNvCxnSpPr>
            <a:stCxn id="116" idx="6"/>
            <a:endCxn id="117" idx="2"/>
          </p:cNvCxnSpPr>
          <p:nvPr/>
        </p:nvCxnSpPr>
        <p:spPr>
          <a:xfrm flipV="1">
            <a:off x="4184985" y="3712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/>
          <p:cNvCxnSpPr>
            <a:stCxn id="116" idx="4"/>
            <a:endCxn id="118" idx="1"/>
          </p:cNvCxnSpPr>
          <p:nvPr/>
        </p:nvCxnSpPr>
        <p:spPr>
          <a:xfrm>
            <a:off x="4112985" y="4197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/>
          <p:cNvCxnSpPr>
            <a:stCxn id="116" idx="7"/>
            <a:endCxn id="122" idx="3"/>
          </p:cNvCxnSpPr>
          <p:nvPr/>
        </p:nvCxnSpPr>
        <p:spPr>
          <a:xfrm flipV="1">
            <a:off x="4163897" y="2961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/>
          <p:cNvCxnSpPr>
            <a:stCxn id="116" idx="6"/>
            <a:endCxn id="123" idx="2"/>
          </p:cNvCxnSpPr>
          <p:nvPr/>
        </p:nvCxnSpPr>
        <p:spPr>
          <a:xfrm flipV="1">
            <a:off x="4184985" y="3166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/>
          <p:cNvCxnSpPr>
            <a:stCxn id="116" idx="6"/>
            <a:endCxn id="124" idx="3"/>
          </p:cNvCxnSpPr>
          <p:nvPr/>
        </p:nvCxnSpPr>
        <p:spPr>
          <a:xfrm flipV="1">
            <a:off x="4184985" y="2620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/>
          <p:cNvCxnSpPr>
            <a:stCxn id="116" idx="6"/>
            <a:endCxn id="119" idx="2"/>
          </p:cNvCxnSpPr>
          <p:nvPr/>
        </p:nvCxnSpPr>
        <p:spPr>
          <a:xfrm>
            <a:off x="4184985" y="4125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16" idx="6"/>
            <a:endCxn id="120" idx="2"/>
          </p:cNvCxnSpPr>
          <p:nvPr/>
        </p:nvCxnSpPr>
        <p:spPr>
          <a:xfrm>
            <a:off x="4184985" y="4125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116" idx="6"/>
            <a:endCxn id="121" idx="2"/>
          </p:cNvCxnSpPr>
          <p:nvPr/>
        </p:nvCxnSpPr>
        <p:spPr>
          <a:xfrm flipV="1">
            <a:off x="4184985" y="3622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118" idx="7"/>
            <a:endCxn id="117" idx="3"/>
          </p:cNvCxnSpPr>
          <p:nvPr/>
        </p:nvCxnSpPr>
        <p:spPr>
          <a:xfrm flipV="1">
            <a:off x="4503701" y="3763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箭头连接符 141"/>
          <p:cNvCxnSpPr>
            <a:stCxn id="118" idx="0"/>
            <a:endCxn id="114" idx="4"/>
          </p:cNvCxnSpPr>
          <p:nvPr/>
        </p:nvCxnSpPr>
        <p:spPr>
          <a:xfrm flipV="1">
            <a:off x="4452789" y="1912470"/>
            <a:ext cx="21088" cy="30422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/>
          <p:cNvCxnSpPr>
            <a:stCxn id="118" idx="0"/>
            <a:endCxn id="122" idx="3"/>
          </p:cNvCxnSpPr>
          <p:nvPr/>
        </p:nvCxnSpPr>
        <p:spPr>
          <a:xfrm flipV="1">
            <a:off x="4452789" y="2961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/>
          <p:cNvCxnSpPr>
            <a:stCxn id="118" idx="7"/>
            <a:endCxn id="123" idx="3"/>
          </p:cNvCxnSpPr>
          <p:nvPr/>
        </p:nvCxnSpPr>
        <p:spPr>
          <a:xfrm flipV="1">
            <a:off x="4503701" y="3217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/>
          <p:cNvCxnSpPr>
            <a:stCxn id="118" idx="7"/>
            <a:endCxn id="124" idx="3"/>
          </p:cNvCxnSpPr>
          <p:nvPr/>
        </p:nvCxnSpPr>
        <p:spPr>
          <a:xfrm flipV="1">
            <a:off x="4503701" y="2620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/>
          <p:cNvCxnSpPr>
            <a:stCxn id="118" idx="6"/>
            <a:endCxn id="120" idx="2"/>
          </p:cNvCxnSpPr>
          <p:nvPr/>
        </p:nvCxnSpPr>
        <p:spPr>
          <a:xfrm flipV="1">
            <a:off x="4524789" y="4831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箭头连接符 146"/>
          <p:cNvCxnSpPr>
            <a:stCxn id="118" idx="6"/>
            <a:endCxn id="119" idx="2"/>
          </p:cNvCxnSpPr>
          <p:nvPr/>
        </p:nvCxnSpPr>
        <p:spPr>
          <a:xfrm>
            <a:off x="4524789" y="5026721"/>
            <a:ext cx="1930689" cy="23557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/>
          <p:cNvCxnSpPr>
            <a:stCxn id="118" idx="6"/>
            <a:endCxn id="121" idx="2"/>
          </p:cNvCxnSpPr>
          <p:nvPr/>
        </p:nvCxnSpPr>
        <p:spPr>
          <a:xfrm flipV="1">
            <a:off x="4524789" y="3622628"/>
            <a:ext cx="3140942" cy="140409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箭头连接符 148"/>
          <p:cNvCxnSpPr>
            <a:stCxn id="117" idx="7"/>
            <a:endCxn id="124" idx="3"/>
          </p:cNvCxnSpPr>
          <p:nvPr/>
        </p:nvCxnSpPr>
        <p:spPr>
          <a:xfrm flipV="1">
            <a:off x="4980440" y="2620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/>
          <p:cNvCxnSpPr>
            <a:stCxn id="117" idx="6"/>
            <a:endCxn id="120" idx="2"/>
          </p:cNvCxnSpPr>
          <p:nvPr/>
        </p:nvCxnSpPr>
        <p:spPr>
          <a:xfrm>
            <a:off x="5001528" y="3712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/>
          <p:cNvCxnSpPr>
            <a:stCxn id="117" idx="5"/>
            <a:endCxn id="119" idx="1"/>
          </p:cNvCxnSpPr>
          <p:nvPr/>
        </p:nvCxnSpPr>
        <p:spPr>
          <a:xfrm>
            <a:off x="4980440" y="3763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/>
          <p:cNvCxnSpPr>
            <a:stCxn id="117" idx="6"/>
            <a:endCxn id="123" idx="2"/>
          </p:cNvCxnSpPr>
          <p:nvPr/>
        </p:nvCxnSpPr>
        <p:spPr>
          <a:xfrm flipV="1">
            <a:off x="5001528" y="3166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/>
          <p:cNvCxnSpPr>
            <a:stCxn id="117" idx="7"/>
            <a:endCxn id="122" idx="3"/>
          </p:cNvCxnSpPr>
          <p:nvPr/>
        </p:nvCxnSpPr>
        <p:spPr>
          <a:xfrm flipV="1">
            <a:off x="4980440" y="2961236"/>
            <a:ext cx="769678" cy="7005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/>
          <p:cNvCxnSpPr>
            <a:stCxn id="122" idx="6"/>
            <a:endCxn id="124" idx="2"/>
          </p:cNvCxnSpPr>
          <p:nvPr/>
        </p:nvCxnSpPr>
        <p:spPr>
          <a:xfrm flipV="1">
            <a:off x="5873030" y="2569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/>
          <p:cNvCxnSpPr>
            <a:stCxn id="122" idx="5"/>
            <a:endCxn id="123" idx="2"/>
          </p:cNvCxnSpPr>
          <p:nvPr/>
        </p:nvCxnSpPr>
        <p:spPr>
          <a:xfrm>
            <a:off x="5851942" y="2961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/>
          <p:cNvCxnSpPr>
            <a:stCxn id="122" idx="5"/>
            <a:endCxn id="121" idx="1"/>
          </p:cNvCxnSpPr>
          <p:nvPr/>
        </p:nvCxnSpPr>
        <p:spPr>
          <a:xfrm>
            <a:off x="5851942" y="2961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/>
          <p:cNvCxnSpPr>
            <a:stCxn id="122" idx="4"/>
            <a:endCxn id="120" idx="1"/>
          </p:cNvCxnSpPr>
          <p:nvPr/>
        </p:nvCxnSpPr>
        <p:spPr>
          <a:xfrm>
            <a:off x="5801030" y="2982324"/>
            <a:ext cx="1391441" cy="17986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/>
          <p:cNvCxnSpPr>
            <a:stCxn id="122" idx="4"/>
            <a:endCxn id="119" idx="1"/>
          </p:cNvCxnSpPr>
          <p:nvPr/>
        </p:nvCxnSpPr>
        <p:spPr>
          <a:xfrm>
            <a:off x="5801030" y="2982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/>
          <p:cNvCxnSpPr>
            <a:stCxn id="124" idx="4"/>
            <a:endCxn id="121" idx="1"/>
          </p:cNvCxnSpPr>
          <p:nvPr/>
        </p:nvCxnSpPr>
        <p:spPr>
          <a:xfrm>
            <a:off x="7376839" y="2641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/>
          <p:cNvCxnSpPr>
            <a:stCxn id="124" idx="4"/>
            <a:endCxn id="120" idx="0"/>
          </p:cNvCxnSpPr>
          <p:nvPr/>
        </p:nvCxnSpPr>
        <p:spPr>
          <a:xfrm flipH="1">
            <a:off x="7243383" y="2641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/>
          <p:cNvCxnSpPr>
            <a:stCxn id="124" idx="4"/>
            <a:endCxn id="119" idx="0"/>
          </p:cNvCxnSpPr>
          <p:nvPr/>
        </p:nvCxnSpPr>
        <p:spPr>
          <a:xfrm flipH="1">
            <a:off x="6527478" y="2641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>
            <a:stCxn id="124" idx="3"/>
            <a:endCxn id="123" idx="7"/>
          </p:cNvCxnSpPr>
          <p:nvPr/>
        </p:nvCxnSpPr>
        <p:spPr>
          <a:xfrm flipH="1">
            <a:off x="6907229" y="2620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箭头连接符 162"/>
          <p:cNvCxnSpPr>
            <a:stCxn id="123" idx="6"/>
            <a:endCxn id="121" idx="2"/>
          </p:cNvCxnSpPr>
          <p:nvPr/>
        </p:nvCxnSpPr>
        <p:spPr>
          <a:xfrm>
            <a:off x="6928317" y="3166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箭头连接符 163"/>
          <p:cNvCxnSpPr>
            <a:stCxn id="123" idx="4"/>
            <a:endCxn id="120" idx="0"/>
          </p:cNvCxnSpPr>
          <p:nvPr/>
        </p:nvCxnSpPr>
        <p:spPr>
          <a:xfrm>
            <a:off x="6856317" y="3238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/>
          <p:cNvCxnSpPr>
            <a:stCxn id="123" idx="4"/>
            <a:endCxn id="119" idx="0"/>
          </p:cNvCxnSpPr>
          <p:nvPr/>
        </p:nvCxnSpPr>
        <p:spPr>
          <a:xfrm flipH="1">
            <a:off x="6527478" y="3238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/>
          <p:cNvCxnSpPr>
            <a:stCxn id="121" idx="3"/>
            <a:endCxn id="120" idx="7"/>
          </p:cNvCxnSpPr>
          <p:nvPr/>
        </p:nvCxnSpPr>
        <p:spPr>
          <a:xfrm flipH="1">
            <a:off x="7294295" y="3673540"/>
            <a:ext cx="392524" cy="11074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/>
          <p:cNvCxnSpPr>
            <a:stCxn id="119" idx="7"/>
            <a:endCxn id="121" idx="3"/>
          </p:cNvCxnSpPr>
          <p:nvPr/>
        </p:nvCxnSpPr>
        <p:spPr>
          <a:xfrm flipV="1">
            <a:off x="6578390" y="3673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/>
          <p:cNvCxnSpPr>
            <a:stCxn id="120" idx="3"/>
            <a:endCxn id="119" idx="7"/>
          </p:cNvCxnSpPr>
          <p:nvPr/>
        </p:nvCxnSpPr>
        <p:spPr>
          <a:xfrm flipH="1">
            <a:off x="6578390" y="4882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椭圆 168"/>
          <p:cNvSpPr/>
          <p:nvPr/>
        </p:nvSpPr>
        <p:spPr>
          <a:xfrm>
            <a:off x="8327265" y="17684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0" name="直线箭头连接符 169"/>
          <p:cNvCxnSpPr>
            <a:stCxn id="169" idx="5"/>
            <a:endCxn id="177" idx="1"/>
          </p:cNvCxnSpPr>
          <p:nvPr/>
        </p:nvCxnSpPr>
        <p:spPr>
          <a:xfrm>
            <a:off x="8450177" y="1891382"/>
            <a:ext cx="1225329" cy="9680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/>
          <p:cNvSpPr/>
          <p:nvPr/>
        </p:nvSpPr>
        <p:spPr>
          <a:xfrm>
            <a:off x="7966373" y="4053291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8782916" y="3640670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8306177" y="4954721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10380866" y="519029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11096771" y="475992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11591119" y="355062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9654418" y="283832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0709705" y="309468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1230227" y="24977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0" name="直线箭头连接符 179"/>
          <p:cNvCxnSpPr>
            <a:stCxn id="172" idx="6"/>
            <a:endCxn id="176" idx="2"/>
          </p:cNvCxnSpPr>
          <p:nvPr/>
        </p:nvCxnSpPr>
        <p:spPr>
          <a:xfrm flipV="1">
            <a:off x="8926916" y="3622628"/>
            <a:ext cx="2664203" cy="9004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/>
          <p:cNvCxnSpPr>
            <a:stCxn id="169" idx="4"/>
            <a:endCxn id="171" idx="0"/>
          </p:cNvCxnSpPr>
          <p:nvPr/>
        </p:nvCxnSpPr>
        <p:spPr>
          <a:xfrm flipH="1">
            <a:off x="8038373" y="1912470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/>
          <p:cNvCxnSpPr>
            <a:stCxn id="169" idx="4"/>
            <a:endCxn id="172" idx="0"/>
          </p:cNvCxnSpPr>
          <p:nvPr/>
        </p:nvCxnSpPr>
        <p:spPr>
          <a:xfrm>
            <a:off x="8399265" y="1912470"/>
            <a:ext cx="455651" cy="17282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/>
          <p:cNvCxnSpPr>
            <a:stCxn id="169" idx="5"/>
            <a:endCxn id="178" idx="1"/>
          </p:cNvCxnSpPr>
          <p:nvPr/>
        </p:nvCxnSpPr>
        <p:spPr>
          <a:xfrm>
            <a:off x="8450177" y="1891382"/>
            <a:ext cx="2280616" cy="1224389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/>
          <p:cNvCxnSpPr>
            <a:stCxn id="169" idx="6"/>
            <a:endCxn id="179" idx="2"/>
          </p:cNvCxnSpPr>
          <p:nvPr/>
        </p:nvCxnSpPr>
        <p:spPr>
          <a:xfrm>
            <a:off x="8471265" y="1840470"/>
            <a:ext cx="2758962" cy="7292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/>
          <p:cNvCxnSpPr>
            <a:stCxn id="169" idx="5"/>
            <a:endCxn id="175" idx="1"/>
          </p:cNvCxnSpPr>
          <p:nvPr/>
        </p:nvCxnSpPr>
        <p:spPr>
          <a:xfrm>
            <a:off x="8450177" y="1891382"/>
            <a:ext cx="2667682" cy="288963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/>
          <p:cNvCxnSpPr>
            <a:stCxn id="169" idx="5"/>
            <a:endCxn id="174" idx="1"/>
          </p:cNvCxnSpPr>
          <p:nvPr/>
        </p:nvCxnSpPr>
        <p:spPr>
          <a:xfrm>
            <a:off x="8450177" y="1891382"/>
            <a:ext cx="1951777" cy="33200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/>
          <p:cNvCxnSpPr>
            <a:stCxn id="169" idx="5"/>
            <a:endCxn id="176" idx="1"/>
          </p:cNvCxnSpPr>
          <p:nvPr/>
        </p:nvCxnSpPr>
        <p:spPr>
          <a:xfrm>
            <a:off x="8450177" y="1891382"/>
            <a:ext cx="3162030" cy="1680334"/>
          </a:xfrm>
          <a:prstGeom prst="straightConnector1">
            <a:avLst/>
          </a:prstGeom>
          <a:ln w="6350">
            <a:solidFill>
              <a:schemeClr val="tx1">
                <a:alpha val="20211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箭头连接符 187"/>
          <p:cNvCxnSpPr>
            <a:stCxn id="171" idx="6"/>
            <a:endCxn id="172" idx="2"/>
          </p:cNvCxnSpPr>
          <p:nvPr/>
        </p:nvCxnSpPr>
        <p:spPr>
          <a:xfrm flipV="1">
            <a:off x="8110373" y="3712670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/>
          <p:cNvCxnSpPr>
            <a:stCxn id="171" idx="4"/>
            <a:endCxn id="173" idx="1"/>
          </p:cNvCxnSpPr>
          <p:nvPr/>
        </p:nvCxnSpPr>
        <p:spPr>
          <a:xfrm>
            <a:off x="8038373" y="4197291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箭头连接符 189"/>
          <p:cNvCxnSpPr>
            <a:stCxn id="171" idx="7"/>
            <a:endCxn id="177" idx="3"/>
          </p:cNvCxnSpPr>
          <p:nvPr/>
        </p:nvCxnSpPr>
        <p:spPr>
          <a:xfrm flipV="1">
            <a:off x="8089285" y="2961236"/>
            <a:ext cx="1586221" cy="1113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/>
          <p:cNvCxnSpPr>
            <a:stCxn id="171" idx="6"/>
            <a:endCxn id="178" idx="2"/>
          </p:cNvCxnSpPr>
          <p:nvPr/>
        </p:nvCxnSpPr>
        <p:spPr>
          <a:xfrm flipV="1">
            <a:off x="8110373" y="3166683"/>
            <a:ext cx="2599332" cy="958608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/>
          <p:cNvCxnSpPr>
            <a:stCxn id="171" idx="6"/>
            <a:endCxn id="179" idx="3"/>
          </p:cNvCxnSpPr>
          <p:nvPr/>
        </p:nvCxnSpPr>
        <p:spPr>
          <a:xfrm flipV="1">
            <a:off x="8110373" y="2620615"/>
            <a:ext cx="3140942" cy="150467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箭头连接符 192"/>
          <p:cNvCxnSpPr>
            <a:stCxn id="171" idx="6"/>
            <a:endCxn id="174" idx="2"/>
          </p:cNvCxnSpPr>
          <p:nvPr/>
        </p:nvCxnSpPr>
        <p:spPr>
          <a:xfrm>
            <a:off x="8110373" y="4125291"/>
            <a:ext cx="2270493" cy="113700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箭头连接符 193"/>
          <p:cNvCxnSpPr>
            <a:stCxn id="171" idx="6"/>
            <a:endCxn id="175" idx="2"/>
          </p:cNvCxnSpPr>
          <p:nvPr/>
        </p:nvCxnSpPr>
        <p:spPr>
          <a:xfrm>
            <a:off x="8110373" y="4125291"/>
            <a:ext cx="2986398" cy="706636"/>
          </a:xfrm>
          <a:prstGeom prst="straightConnector1">
            <a:avLst/>
          </a:prstGeom>
          <a:ln w="6350">
            <a:solidFill>
              <a:schemeClr val="tx1">
                <a:alpha val="199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/>
          <p:cNvCxnSpPr>
            <a:stCxn id="171" idx="6"/>
            <a:endCxn id="176" idx="2"/>
          </p:cNvCxnSpPr>
          <p:nvPr/>
        </p:nvCxnSpPr>
        <p:spPr>
          <a:xfrm flipV="1">
            <a:off x="8110373" y="3622628"/>
            <a:ext cx="3480746" cy="50266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箭头连接符 195"/>
          <p:cNvCxnSpPr>
            <a:stCxn id="173" idx="7"/>
            <a:endCxn id="172" idx="3"/>
          </p:cNvCxnSpPr>
          <p:nvPr/>
        </p:nvCxnSpPr>
        <p:spPr>
          <a:xfrm flipV="1">
            <a:off x="8429089" y="3763582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箭头连接符 196"/>
          <p:cNvCxnSpPr>
            <a:stCxn id="173" idx="0"/>
            <a:endCxn id="169" idx="4"/>
          </p:cNvCxnSpPr>
          <p:nvPr/>
        </p:nvCxnSpPr>
        <p:spPr>
          <a:xfrm flipV="1">
            <a:off x="8378177" y="1912470"/>
            <a:ext cx="21088" cy="304225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箭头连接符 197"/>
          <p:cNvCxnSpPr>
            <a:stCxn id="173" idx="0"/>
            <a:endCxn id="177" idx="3"/>
          </p:cNvCxnSpPr>
          <p:nvPr/>
        </p:nvCxnSpPr>
        <p:spPr>
          <a:xfrm flipV="1">
            <a:off x="8378177" y="2961236"/>
            <a:ext cx="1297329" cy="1993485"/>
          </a:xfrm>
          <a:prstGeom prst="straightConnector1">
            <a:avLst/>
          </a:prstGeom>
          <a:ln w="6350">
            <a:solidFill>
              <a:schemeClr val="tx1">
                <a:alpha val="19529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/>
          <p:cNvCxnSpPr>
            <a:stCxn id="173" idx="7"/>
            <a:endCxn id="178" idx="3"/>
          </p:cNvCxnSpPr>
          <p:nvPr/>
        </p:nvCxnSpPr>
        <p:spPr>
          <a:xfrm flipV="1">
            <a:off x="8429089" y="3217595"/>
            <a:ext cx="2301704" cy="1758214"/>
          </a:xfrm>
          <a:prstGeom prst="straightConnector1">
            <a:avLst/>
          </a:prstGeom>
          <a:ln w="6350">
            <a:solidFill>
              <a:schemeClr val="tx1">
                <a:alpha val="20064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/>
          <p:cNvCxnSpPr>
            <a:stCxn id="173" idx="7"/>
            <a:endCxn id="179" idx="3"/>
          </p:cNvCxnSpPr>
          <p:nvPr/>
        </p:nvCxnSpPr>
        <p:spPr>
          <a:xfrm flipV="1">
            <a:off x="8429089" y="2620615"/>
            <a:ext cx="2822226" cy="23551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箭头连接符 200"/>
          <p:cNvCxnSpPr>
            <a:stCxn id="173" idx="6"/>
            <a:endCxn id="175" idx="2"/>
          </p:cNvCxnSpPr>
          <p:nvPr/>
        </p:nvCxnSpPr>
        <p:spPr>
          <a:xfrm flipV="1">
            <a:off x="8450177" y="4831927"/>
            <a:ext cx="2646594" cy="19479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箭头连接符 201"/>
          <p:cNvCxnSpPr>
            <a:stCxn id="173" idx="6"/>
            <a:endCxn id="174" idx="2"/>
          </p:cNvCxnSpPr>
          <p:nvPr/>
        </p:nvCxnSpPr>
        <p:spPr>
          <a:xfrm>
            <a:off x="8450177" y="5026721"/>
            <a:ext cx="1930689" cy="235577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/>
          <p:cNvCxnSpPr>
            <a:stCxn id="173" idx="6"/>
            <a:endCxn id="176" idx="2"/>
          </p:cNvCxnSpPr>
          <p:nvPr/>
        </p:nvCxnSpPr>
        <p:spPr>
          <a:xfrm flipV="1">
            <a:off x="8450177" y="3622628"/>
            <a:ext cx="3140942" cy="14040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箭头连接符 203"/>
          <p:cNvCxnSpPr>
            <a:stCxn id="172" idx="7"/>
            <a:endCxn id="179" idx="3"/>
          </p:cNvCxnSpPr>
          <p:nvPr/>
        </p:nvCxnSpPr>
        <p:spPr>
          <a:xfrm flipV="1">
            <a:off x="8905828" y="2620615"/>
            <a:ext cx="2345487" cy="1041143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箭头连接符 204"/>
          <p:cNvCxnSpPr>
            <a:stCxn id="172" idx="6"/>
            <a:endCxn id="175" idx="2"/>
          </p:cNvCxnSpPr>
          <p:nvPr/>
        </p:nvCxnSpPr>
        <p:spPr>
          <a:xfrm>
            <a:off x="8926916" y="3712670"/>
            <a:ext cx="2169855" cy="111925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/>
          <p:cNvCxnSpPr>
            <a:stCxn id="172" idx="5"/>
            <a:endCxn id="174" idx="1"/>
          </p:cNvCxnSpPr>
          <p:nvPr/>
        </p:nvCxnSpPr>
        <p:spPr>
          <a:xfrm>
            <a:off x="8905828" y="3763582"/>
            <a:ext cx="1496126" cy="144780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/>
          <p:cNvCxnSpPr>
            <a:stCxn id="172" idx="6"/>
            <a:endCxn id="178" idx="2"/>
          </p:cNvCxnSpPr>
          <p:nvPr/>
        </p:nvCxnSpPr>
        <p:spPr>
          <a:xfrm flipV="1">
            <a:off x="8926916" y="3166683"/>
            <a:ext cx="1782789" cy="545987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/>
          <p:cNvCxnSpPr>
            <a:stCxn id="172" idx="7"/>
            <a:endCxn id="177" idx="3"/>
          </p:cNvCxnSpPr>
          <p:nvPr/>
        </p:nvCxnSpPr>
        <p:spPr>
          <a:xfrm flipV="1">
            <a:off x="8905828" y="2961236"/>
            <a:ext cx="769678" cy="70052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/>
          <p:cNvCxnSpPr>
            <a:stCxn id="177" idx="6"/>
            <a:endCxn id="179" idx="2"/>
          </p:cNvCxnSpPr>
          <p:nvPr/>
        </p:nvCxnSpPr>
        <p:spPr>
          <a:xfrm flipV="1">
            <a:off x="9798418" y="2569703"/>
            <a:ext cx="1431809" cy="340621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/>
          <p:cNvCxnSpPr>
            <a:stCxn id="177" idx="5"/>
            <a:endCxn id="178" idx="2"/>
          </p:cNvCxnSpPr>
          <p:nvPr/>
        </p:nvCxnSpPr>
        <p:spPr>
          <a:xfrm>
            <a:off x="9777330" y="2961236"/>
            <a:ext cx="932375" cy="2054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/>
          <p:cNvCxnSpPr>
            <a:stCxn id="177" idx="5"/>
            <a:endCxn id="176" idx="1"/>
          </p:cNvCxnSpPr>
          <p:nvPr/>
        </p:nvCxnSpPr>
        <p:spPr>
          <a:xfrm>
            <a:off x="9777330" y="2961236"/>
            <a:ext cx="1834877" cy="610480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箭头连接符 211"/>
          <p:cNvCxnSpPr>
            <a:stCxn id="177" idx="4"/>
            <a:endCxn id="175" idx="1"/>
          </p:cNvCxnSpPr>
          <p:nvPr/>
        </p:nvCxnSpPr>
        <p:spPr>
          <a:xfrm>
            <a:off x="9726418" y="2982324"/>
            <a:ext cx="1391441" cy="179869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线箭头连接符 212"/>
          <p:cNvCxnSpPr>
            <a:stCxn id="177" idx="4"/>
            <a:endCxn id="174" idx="1"/>
          </p:cNvCxnSpPr>
          <p:nvPr/>
        </p:nvCxnSpPr>
        <p:spPr>
          <a:xfrm>
            <a:off x="9726418" y="2982324"/>
            <a:ext cx="675536" cy="2229062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/>
          <p:cNvCxnSpPr>
            <a:stCxn id="179" idx="4"/>
            <a:endCxn id="176" idx="1"/>
          </p:cNvCxnSpPr>
          <p:nvPr/>
        </p:nvCxnSpPr>
        <p:spPr>
          <a:xfrm>
            <a:off x="11302227" y="2641703"/>
            <a:ext cx="309980" cy="9300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箭头连接符 214"/>
          <p:cNvCxnSpPr>
            <a:stCxn id="179" idx="4"/>
            <a:endCxn id="175" idx="0"/>
          </p:cNvCxnSpPr>
          <p:nvPr/>
        </p:nvCxnSpPr>
        <p:spPr>
          <a:xfrm flipH="1">
            <a:off x="11168771" y="2641703"/>
            <a:ext cx="133456" cy="211822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箭头连接符 215"/>
          <p:cNvCxnSpPr>
            <a:stCxn id="179" idx="4"/>
            <a:endCxn id="174" idx="0"/>
          </p:cNvCxnSpPr>
          <p:nvPr/>
        </p:nvCxnSpPr>
        <p:spPr>
          <a:xfrm flipH="1">
            <a:off x="10452866" y="2641703"/>
            <a:ext cx="849361" cy="254859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箭头连接符 216"/>
          <p:cNvCxnSpPr>
            <a:stCxn id="179" idx="3"/>
            <a:endCxn id="178" idx="7"/>
          </p:cNvCxnSpPr>
          <p:nvPr/>
        </p:nvCxnSpPr>
        <p:spPr>
          <a:xfrm flipH="1">
            <a:off x="10832617" y="2620615"/>
            <a:ext cx="418698" cy="4951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箭头连接符 217"/>
          <p:cNvCxnSpPr>
            <a:stCxn id="178" idx="6"/>
            <a:endCxn id="176" idx="2"/>
          </p:cNvCxnSpPr>
          <p:nvPr/>
        </p:nvCxnSpPr>
        <p:spPr>
          <a:xfrm>
            <a:off x="10853705" y="3166683"/>
            <a:ext cx="737414" cy="455945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箭头连接符 218"/>
          <p:cNvCxnSpPr>
            <a:stCxn id="178" idx="4"/>
            <a:endCxn id="175" idx="0"/>
          </p:cNvCxnSpPr>
          <p:nvPr/>
        </p:nvCxnSpPr>
        <p:spPr>
          <a:xfrm>
            <a:off x="10781705" y="3238683"/>
            <a:ext cx="387066" cy="1521244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箭头连接符 219"/>
          <p:cNvCxnSpPr>
            <a:stCxn id="178" idx="4"/>
            <a:endCxn id="174" idx="0"/>
          </p:cNvCxnSpPr>
          <p:nvPr/>
        </p:nvCxnSpPr>
        <p:spPr>
          <a:xfrm flipH="1">
            <a:off x="10452866" y="3238683"/>
            <a:ext cx="328839" cy="1951615"/>
          </a:xfrm>
          <a:prstGeom prst="straightConnector1">
            <a:avLst/>
          </a:prstGeom>
          <a:ln w="6350">
            <a:solidFill>
              <a:schemeClr val="tx1">
                <a:alpha val="1994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箭头连接符 220"/>
          <p:cNvCxnSpPr>
            <a:stCxn id="176" idx="3"/>
            <a:endCxn id="175" idx="7"/>
          </p:cNvCxnSpPr>
          <p:nvPr/>
        </p:nvCxnSpPr>
        <p:spPr>
          <a:xfrm flipH="1">
            <a:off x="11219683" y="3673540"/>
            <a:ext cx="392524" cy="110747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箭头连接符 221"/>
          <p:cNvCxnSpPr>
            <a:stCxn id="174" idx="7"/>
            <a:endCxn id="176" idx="3"/>
          </p:cNvCxnSpPr>
          <p:nvPr/>
        </p:nvCxnSpPr>
        <p:spPr>
          <a:xfrm flipV="1">
            <a:off x="10503778" y="3673540"/>
            <a:ext cx="1108429" cy="1537846"/>
          </a:xfrm>
          <a:prstGeom prst="straightConnector1">
            <a:avLst/>
          </a:prstGeom>
          <a:ln w="6350">
            <a:solidFill>
              <a:schemeClr val="tx1">
                <a:alpha val="2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线箭头连接符 222"/>
          <p:cNvCxnSpPr>
            <a:stCxn id="175" idx="3"/>
            <a:endCxn id="174" idx="7"/>
          </p:cNvCxnSpPr>
          <p:nvPr/>
        </p:nvCxnSpPr>
        <p:spPr>
          <a:xfrm flipH="1">
            <a:off x="10503778" y="4882839"/>
            <a:ext cx="614081" cy="3285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文本框 223"/>
              <p:cNvSpPr txBox="1"/>
              <p:nvPr/>
            </p:nvSpPr>
            <p:spPr>
              <a:xfrm>
                <a:off x="7975967" y="501189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4" name="文本框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967" y="5011899"/>
                <a:ext cx="678006" cy="673005"/>
              </a:xfrm>
              <a:prstGeom prst="rect">
                <a:avLst/>
              </a:prstGeom>
              <a:blipFill rotWithShape="1">
                <a:blip r:embed="rId1"/>
                <a:stretch>
                  <a:fillRect l="-54" t="-71" r="28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本框 224"/>
              <p:cNvSpPr txBox="1"/>
              <p:nvPr/>
            </p:nvSpPr>
            <p:spPr>
              <a:xfrm>
                <a:off x="7474676" y="402078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5" name="文本框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76" y="4020789"/>
                <a:ext cx="678006" cy="673005"/>
              </a:xfrm>
              <a:prstGeom prst="rect">
                <a:avLst/>
              </a:prstGeom>
              <a:blipFill rotWithShape="1">
                <a:blip r:embed="rId2"/>
                <a:stretch>
                  <a:fillRect l="-13" t="-90" r="81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文本框 225"/>
              <p:cNvSpPr txBox="1"/>
              <p:nvPr/>
            </p:nvSpPr>
            <p:spPr>
              <a:xfrm>
                <a:off x="8249356" y="331661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6" name="文本框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56" y="3316615"/>
                <a:ext cx="678006" cy="673005"/>
              </a:xfrm>
              <a:prstGeom prst="rect">
                <a:avLst/>
              </a:prstGeom>
              <a:blipFill rotWithShape="1">
                <a:blip r:embed="rId3"/>
                <a:stretch>
                  <a:fillRect l="-10" t="-1" r="78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文本框 226"/>
              <p:cNvSpPr txBox="1"/>
              <p:nvPr/>
            </p:nvSpPr>
            <p:spPr>
              <a:xfrm>
                <a:off x="8176910" y="145592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7" name="文本框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10" y="1455925"/>
                <a:ext cx="678006" cy="673005"/>
              </a:xfrm>
              <a:prstGeom prst="rect">
                <a:avLst/>
              </a:prstGeom>
              <a:blipFill rotWithShape="1">
                <a:blip r:embed="rId4"/>
                <a:stretch>
                  <a:fillRect l="-2" t="-75" r="70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本框 227"/>
              <p:cNvSpPr txBox="1"/>
              <p:nvPr/>
            </p:nvSpPr>
            <p:spPr>
              <a:xfrm>
                <a:off x="9488999" y="2512067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8" name="文本框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999" y="2512067"/>
                <a:ext cx="678006" cy="673005"/>
              </a:xfrm>
              <a:prstGeom prst="rect">
                <a:avLst/>
              </a:prstGeom>
              <a:blipFill rotWithShape="1">
                <a:blip r:embed="rId5"/>
                <a:stretch>
                  <a:fillRect l="-29" t="-1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文本框 228"/>
              <p:cNvSpPr txBox="1"/>
              <p:nvPr/>
            </p:nvSpPr>
            <p:spPr>
              <a:xfrm>
                <a:off x="10344536" y="2724885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29" name="文本框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536" y="2724885"/>
                <a:ext cx="678006" cy="673005"/>
              </a:xfrm>
              <a:prstGeom prst="rect">
                <a:avLst/>
              </a:prstGeom>
              <a:blipFill rotWithShape="1">
                <a:blip r:embed="rId6"/>
                <a:stretch>
                  <a:fillRect l="-57" t="-15" r="3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文本框 229"/>
              <p:cNvSpPr txBox="1"/>
              <p:nvPr/>
            </p:nvSpPr>
            <p:spPr>
              <a:xfrm>
                <a:off x="11082214" y="2207409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30" name="文本框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214" y="2207409"/>
                <a:ext cx="678006" cy="673005"/>
              </a:xfrm>
              <a:prstGeom prst="rect">
                <a:avLst/>
              </a:prstGeom>
              <a:blipFill rotWithShape="1">
                <a:blip r:embed="rId7"/>
                <a:stretch>
                  <a:fillRect l="-29" t="-22" r="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文本框 230"/>
              <p:cNvSpPr txBox="1"/>
              <p:nvPr/>
            </p:nvSpPr>
            <p:spPr>
              <a:xfrm>
                <a:off x="11476810" y="3656876"/>
                <a:ext cx="67800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31" name="文本框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810" y="3656876"/>
                <a:ext cx="678006" cy="673005"/>
              </a:xfrm>
              <a:prstGeom prst="rect">
                <a:avLst/>
              </a:prstGeom>
              <a:blipFill rotWithShape="1">
                <a:blip r:embed="rId8"/>
                <a:stretch>
                  <a:fillRect l="-67" t="-81" r="41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文本框 231"/>
              <p:cNvSpPr txBox="1"/>
              <p:nvPr/>
            </p:nvSpPr>
            <p:spPr>
              <a:xfrm>
                <a:off x="10970164" y="4823306"/>
                <a:ext cx="675570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32" name="文本框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164" y="4823306"/>
                <a:ext cx="675570" cy="673005"/>
              </a:xfrm>
              <a:prstGeom prst="rect">
                <a:avLst/>
              </a:prstGeom>
              <a:blipFill rotWithShape="1">
                <a:blip r:embed="rId9"/>
                <a:stretch>
                  <a:fillRect l="-80" t="-71" r="69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文本框 232"/>
              <p:cNvSpPr txBox="1"/>
              <p:nvPr/>
            </p:nvSpPr>
            <p:spPr>
              <a:xfrm>
                <a:off x="10128611" y="5222821"/>
                <a:ext cx="742896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33" name="文本框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11" y="5222821"/>
                <a:ext cx="742896" cy="673005"/>
              </a:xfrm>
              <a:prstGeom prst="rect">
                <a:avLst/>
              </a:prstGeom>
              <a:blipFill rotWithShape="1">
                <a:blip r:embed="rId10"/>
                <a:stretch>
                  <a:fillRect l="-49" t="-86" r="41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3780263" y="691376"/>
            <a:ext cx="2687444" cy="521877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 w="19050">
            <a:solidFill>
              <a:schemeClr val="tx1">
                <a:alpha val="6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016787" y="2489794"/>
            <a:ext cx="1792224" cy="187841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016787" y="887348"/>
            <a:ext cx="1792224" cy="14630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114323" y="1003203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Resize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14323" y="1466162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CenterCrop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114323" y="1928298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Normalize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线箭头连接符 10"/>
          <p:cNvCxnSpPr>
            <a:stCxn id="4" idx="2"/>
            <a:endCxn id="6" idx="0"/>
          </p:cNvCxnSpPr>
          <p:nvPr/>
        </p:nvCxnSpPr>
        <p:spPr>
          <a:xfrm>
            <a:off x="4912899" y="1325932"/>
            <a:ext cx="0" cy="1402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2"/>
            <a:endCxn id="7" idx="0"/>
          </p:cNvCxnSpPr>
          <p:nvPr/>
        </p:nvCxnSpPr>
        <p:spPr>
          <a:xfrm>
            <a:off x="4912899" y="1788891"/>
            <a:ext cx="0" cy="139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19" idx="0"/>
          </p:cNvCxnSpPr>
          <p:nvPr/>
        </p:nvCxnSpPr>
        <p:spPr>
          <a:xfrm>
            <a:off x="4912899" y="2251027"/>
            <a:ext cx="0" cy="346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114323" y="2597308"/>
            <a:ext cx="1597152" cy="322729"/>
          </a:xfrm>
          <a:prstGeom prst="roundRect">
            <a:avLst/>
          </a:prstGeom>
          <a:solidFill>
            <a:srgbClr val="FFBC00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Convolution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114323" y="3112970"/>
            <a:ext cx="1597152" cy="322729"/>
          </a:xfrm>
          <a:prstGeom prst="roundRect">
            <a:avLst/>
          </a:prstGeom>
          <a:solidFill>
            <a:srgbClr val="B7D8F1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MaxPool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线箭头连接符 21"/>
          <p:cNvCxnSpPr>
            <a:stCxn id="19" idx="2"/>
            <a:endCxn id="20" idx="0"/>
          </p:cNvCxnSpPr>
          <p:nvPr/>
        </p:nvCxnSpPr>
        <p:spPr>
          <a:xfrm>
            <a:off x="4912899" y="2920037"/>
            <a:ext cx="0" cy="1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12899" y="2891076"/>
            <a:ext cx="73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箭头连接符 30"/>
          <p:cNvCxnSpPr>
            <a:stCxn id="20" idx="2"/>
          </p:cNvCxnSpPr>
          <p:nvPr/>
        </p:nvCxnSpPr>
        <p:spPr>
          <a:xfrm>
            <a:off x="4912899" y="3435699"/>
            <a:ext cx="0" cy="18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501005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876899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252793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4114323" y="3911664"/>
            <a:ext cx="1597152" cy="322729"/>
          </a:xfrm>
          <a:prstGeom prst="roundRect">
            <a:avLst/>
          </a:prstGeom>
          <a:solidFill>
            <a:srgbClr val="B7D8F1">
              <a:alpha val="8023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Flatten Layer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11432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线箭头连接符 41"/>
          <p:cNvCxnSpPr>
            <a:stCxn id="40" idx="2"/>
            <a:endCxn id="45" idx="0"/>
          </p:cNvCxnSpPr>
          <p:nvPr/>
        </p:nvCxnSpPr>
        <p:spPr>
          <a:xfrm>
            <a:off x="4912899" y="4234393"/>
            <a:ext cx="0" cy="664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11432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线箭头连接符 45"/>
          <p:cNvCxnSpPr>
            <a:stCxn id="45" idx="2"/>
            <a:endCxn id="41" idx="0"/>
          </p:cNvCxnSpPr>
          <p:nvPr/>
        </p:nvCxnSpPr>
        <p:spPr>
          <a:xfrm>
            <a:off x="491289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>
            <a:off x="6096000" y="887348"/>
            <a:ext cx="0" cy="4842835"/>
          </a:xfrm>
          <a:prstGeom prst="straightConnector1">
            <a:avLst/>
          </a:prstGeom>
          <a:ln>
            <a:solidFill>
              <a:schemeClr val="tx1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 rot="16200000">
            <a:off x="4967947" y="3105056"/>
            <a:ext cx="2499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until model converges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20269" y="92993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140013" y="107016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283508" y="1222868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160986" y="11794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152633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52633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线箭头连接符 66"/>
          <p:cNvCxnSpPr>
            <a:stCxn id="66" idx="2"/>
            <a:endCxn id="65" idx="0"/>
          </p:cNvCxnSpPr>
          <p:nvPr/>
        </p:nvCxnSpPr>
        <p:spPr>
          <a:xfrm>
            <a:off x="232490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63" idx="3"/>
            <a:endCxn id="9" idx="1"/>
          </p:cNvCxnSpPr>
          <p:nvPr/>
        </p:nvCxnSpPr>
        <p:spPr>
          <a:xfrm>
            <a:off x="3075508" y="1618868"/>
            <a:ext cx="9412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1526333" y="3276280"/>
            <a:ext cx="1597152" cy="322729"/>
          </a:xfrm>
          <a:prstGeom prst="roundRect">
            <a:avLst/>
          </a:prstGeom>
          <a:solidFill>
            <a:srgbClr val="FFBC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RSIS Method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线箭头连接符 76"/>
          <p:cNvCxnSpPr>
            <a:stCxn id="37" idx="1"/>
            <a:endCxn id="76" idx="3"/>
          </p:cNvCxnSpPr>
          <p:nvPr/>
        </p:nvCxnSpPr>
        <p:spPr>
          <a:xfrm flipH="1">
            <a:off x="3123485" y="3429000"/>
            <a:ext cx="893302" cy="8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>
            <a:stCxn id="76" idx="2"/>
            <a:endCxn id="66" idx="0"/>
          </p:cNvCxnSpPr>
          <p:nvPr/>
        </p:nvCxnSpPr>
        <p:spPr>
          <a:xfrm>
            <a:off x="2324909" y="3599009"/>
            <a:ext cx="0" cy="1300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255923" y="3112970"/>
            <a:ext cx="2093205" cy="2797176"/>
          </a:xfrm>
          <a:prstGeom prst="rect">
            <a:avLst/>
          </a:prstGeom>
          <a:solidFill>
            <a:schemeClr val="tx2">
              <a:lumMod val="40000"/>
              <a:lumOff val="60000"/>
              <a:alpha val="18463"/>
            </a:schemeClr>
          </a:solidFill>
          <a:ln w="19050">
            <a:solidFill>
              <a:schemeClr val="tx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1255923" y="3775322"/>
            <a:ext cx="2093205" cy="2134823"/>
          </a:xfrm>
          <a:prstGeom prst="rect">
            <a:avLst/>
          </a:prstGeom>
          <a:solidFill>
            <a:schemeClr val="tx2">
              <a:lumMod val="40000"/>
              <a:lumOff val="60000"/>
              <a:alpha val="18463"/>
            </a:schemeClr>
          </a:solidFill>
          <a:ln w="19050">
            <a:solidFill>
              <a:schemeClr val="tx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780263" y="691376"/>
            <a:ext cx="3187696" cy="521877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 w="19050">
            <a:solidFill>
              <a:schemeClr val="tx1">
                <a:alpha val="6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016787" y="2489794"/>
            <a:ext cx="1792224" cy="187841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016787" y="887348"/>
            <a:ext cx="1792224" cy="14630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114323" y="1003203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Resize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14323" y="1466162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CenterCrop (224)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114323" y="1928298"/>
            <a:ext cx="1597152" cy="322729"/>
          </a:xfrm>
          <a:prstGeom prst="roundRect">
            <a:avLst/>
          </a:prstGeom>
          <a:solidFill>
            <a:srgbClr val="A5A5A5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Normalize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线箭头连接符 10"/>
          <p:cNvCxnSpPr>
            <a:stCxn id="4" idx="2"/>
            <a:endCxn id="6" idx="0"/>
          </p:cNvCxnSpPr>
          <p:nvPr/>
        </p:nvCxnSpPr>
        <p:spPr>
          <a:xfrm>
            <a:off x="4912899" y="1325932"/>
            <a:ext cx="0" cy="1402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2"/>
            <a:endCxn id="7" idx="0"/>
          </p:cNvCxnSpPr>
          <p:nvPr/>
        </p:nvCxnSpPr>
        <p:spPr>
          <a:xfrm>
            <a:off x="4912899" y="1788891"/>
            <a:ext cx="0" cy="139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19" idx="0"/>
          </p:cNvCxnSpPr>
          <p:nvPr/>
        </p:nvCxnSpPr>
        <p:spPr>
          <a:xfrm>
            <a:off x="4912899" y="2251027"/>
            <a:ext cx="0" cy="346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114323" y="2597308"/>
            <a:ext cx="1597152" cy="322729"/>
          </a:xfrm>
          <a:prstGeom prst="roundRect">
            <a:avLst/>
          </a:prstGeom>
          <a:solidFill>
            <a:srgbClr val="FFBC00">
              <a:alpha val="80371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Convolution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114323" y="3112970"/>
            <a:ext cx="1597152" cy="322729"/>
          </a:xfrm>
          <a:prstGeom prst="roundRect">
            <a:avLst/>
          </a:prstGeom>
          <a:solidFill>
            <a:srgbClr val="B7D8F1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MaxPool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>
            <a:off x="4912899" y="2920037"/>
            <a:ext cx="0" cy="1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12899" y="2891076"/>
            <a:ext cx="73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箭头连接符 30"/>
          <p:cNvCxnSpPr>
            <a:stCxn id="20" idx="2"/>
          </p:cNvCxnSpPr>
          <p:nvPr/>
        </p:nvCxnSpPr>
        <p:spPr>
          <a:xfrm>
            <a:off x="4912899" y="3435699"/>
            <a:ext cx="0" cy="18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501005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876899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252793" y="370332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4114323" y="3911664"/>
            <a:ext cx="1597152" cy="322729"/>
          </a:xfrm>
          <a:prstGeom prst="roundRect">
            <a:avLst/>
          </a:prstGeom>
          <a:solidFill>
            <a:srgbClr val="B7D8F1">
              <a:alpha val="8023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Flatten Layer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11432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线箭头连接符 41"/>
          <p:cNvCxnSpPr>
            <a:stCxn id="40" idx="2"/>
            <a:endCxn id="45" idx="0"/>
          </p:cNvCxnSpPr>
          <p:nvPr/>
        </p:nvCxnSpPr>
        <p:spPr>
          <a:xfrm>
            <a:off x="4912899" y="4234393"/>
            <a:ext cx="0" cy="664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11432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线箭头连接符 45"/>
          <p:cNvCxnSpPr>
            <a:stCxn id="45" idx="2"/>
            <a:endCxn id="41" idx="0"/>
          </p:cNvCxnSpPr>
          <p:nvPr/>
        </p:nvCxnSpPr>
        <p:spPr>
          <a:xfrm>
            <a:off x="491289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>
            <a:off x="6583347" y="877712"/>
            <a:ext cx="0" cy="4842835"/>
          </a:xfrm>
          <a:prstGeom prst="straightConnector1">
            <a:avLst/>
          </a:prstGeom>
          <a:ln>
            <a:solidFill>
              <a:schemeClr val="tx1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 rot="16200000">
            <a:off x="5455294" y="3095420"/>
            <a:ext cx="2499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until model converges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20269" y="92993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140013" y="1070162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283508" y="1222868"/>
            <a:ext cx="792000" cy="79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160986" y="11794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1526333" y="5407454"/>
            <a:ext cx="1597152" cy="322729"/>
          </a:xfrm>
          <a:prstGeom prst="roundRect">
            <a:avLst/>
          </a:prstGeom>
          <a:solidFill>
            <a:srgbClr val="FFFB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Softmax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526333" y="4899170"/>
            <a:ext cx="1597152" cy="322729"/>
          </a:xfrm>
          <a:prstGeom prst="roundRect">
            <a:avLst/>
          </a:prstGeom>
          <a:solidFill>
            <a:srgbClr val="5BAF33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Fully Connected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线箭头连接符 66"/>
          <p:cNvCxnSpPr>
            <a:stCxn id="66" idx="2"/>
            <a:endCxn id="65" idx="0"/>
          </p:cNvCxnSpPr>
          <p:nvPr/>
        </p:nvCxnSpPr>
        <p:spPr>
          <a:xfrm>
            <a:off x="2324909" y="5221899"/>
            <a:ext cx="0" cy="185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63" idx="3"/>
            <a:endCxn id="9" idx="1"/>
          </p:cNvCxnSpPr>
          <p:nvPr/>
        </p:nvCxnSpPr>
        <p:spPr>
          <a:xfrm>
            <a:off x="3075508" y="1618868"/>
            <a:ext cx="9412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1526333" y="3911663"/>
            <a:ext cx="1597152" cy="322729"/>
          </a:xfrm>
          <a:prstGeom prst="roundRect">
            <a:avLst/>
          </a:prstGeom>
          <a:solidFill>
            <a:srgbClr val="FFBC00">
              <a:alpha val="80000"/>
            </a:srgbClr>
          </a:solidFill>
          <a:ln w="38100">
            <a:solidFill>
              <a:srgbClr val="A5A5A5">
                <a:alpha val="8032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RSIS Method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线箭头连接符 76"/>
          <p:cNvCxnSpPr>
            <a:stCxn id="40" idx="1"/>
            <a:endCxn id="76" idx="3"/>
          </p:cNvCxnSpPr>
          <p:nvPr/>
        </p:nvCxnSpPr>
        <p:spPr>
          <a:xfrm flipH="1" flipV="1">
            <a:off x="3123485" y="4073028"/>
            <a:ext cx="990838" cy="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>
            <a:stCxn id="76" idx="2"/>
            <a:endCxn id="66" idx="0"/>
          </p:cNvCxnSpPr>
          <p:nvPr/>
        </p:nvCxnSpPr>
        <p:spPr>
          <a:xfrm>
            <a:off x="2324909" y="4234392"/>
            <a:ext cx="0" cy="664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24513" y="341965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5107435" y="320376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5083562" y="1449591"/>
            <a:ext cx="178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GB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80678" y="592725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55087" y="593017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88" y="1291766"/>
            <a:ext cx="7772400" cy="39503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60833" y="1451515"/>
            <a:ext cx="772839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7773" y="1451515"/>
            <a:ext cx="621114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3763" y="3424403"/>
            <a:ext cx="1085358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Densenet121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15650" y="3419806"/>
            <a:ext cx="1085358" cy="240125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Mobilenet_v2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5144" y="847951"/>
            <a:ext cx="5010912" cy="242627"/>
          </a:xfrm>
          <a:prstGeom prst="rect">
            <a:avLst/>
          </a:prstGeom>
          <a:solidFill>
            <a:srgbClr val="FFFDC8"/>
          </a:solidFill>
          <a:ln w="25400">
            <a:solidFill>
              <a:schemeClr val="tx1"/>
            </a:solidFill>
          </a:ln>
          <a:effectLst>
            <a:outerShdw dist="38100" dir="24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Before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RSIS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Convergence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500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1000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3000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2448739" y="975406"/>
            <a:ext cx="3240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733530" y="983532"/>
            <a:ext cx="324092" cy="0"/>
          </a:xfrm>
          <a:prstGeom prst="line">
            <a:avLst/>
          </a:prstGeom>
          <a:ln w="25400">
            <a:solidFill>
              <a:srgbClr val="93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4995171" y="983532"/>
            <a:ext cx="324092" cy="0"/>
          </a:xfrm>
          <a:prstGeom prst="line">
            <a:avLst/>
          </a:prstGeom>
          <a:ln w="25400">
            <a:solidFill>
              <a:srgbClr val="1C8E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5681935" y="983532"/>
            <a:ext cx="324092" cy="0"/>
          </a:xfrm>
          <a:prstGeom prst="line">
            <a:avLst/>
          </a:prstGeom>
          <a:ln w="25400">
            <a:solidFill>
              <a:srgbClr val="FD19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4764" y="983532"/>
            <a:ext cx="324092" cy="0"/>
          </a:xfrm>
          <a:prstGeom prst="line">
            <a:avLst/>
          </a:prstGeom>
          <a:ln w="25400">
            <a:solidFill>
              <a:srgbClr val="1B19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图片 10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148" y="4430950"/>
            <a:ext cx="6307654" cy="2162872"/>
          </a:xfrm>
          <a:prstGeom prst="rect">
            <a:avLst/>
          </a:prstGeom>
        </p:spPr>
      </p:pic>
      <p:pic>
        <p:nvPicPr>
          <p:cNvPr id="1037" name="图片 1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1" y="457462"/>
            <a:ext cx="7433894" cy="373783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972384" y="58123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84" y="58123"/>
                <a:ext cx="4197549" cy="242627"/>
              </a:xfrm>
              <a:prstGeom prst="rect">
                <a:avLst/>
              </a:prstGeom>
              <a:blipFill rotWithShape="1">
                <a:blip r:embed="rId3"/>
                <a:stretch>
                  <a:fillRect l="-229" t="-4065" r="-220" b="-376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/>
          <p:cNvCxnSpPr/>
          <p:nvPr/>
        </p:nvCxnSpPr>
        <p:spPr>
          <a:xfrm>
            <a:off x="2125979" y="185578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794698" y="1794144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98" y="1794144"/>
                <a:ext cx="821707" cy="256963"/>
              </a:xfrm>
              <a:prstGeom prst="rect">
                <a:avLst/>
              </a:prstGeom>
              <a:blipFill rotWithShape="1">
                <a:blip r:embed="rId4"/>
                <a:stretch>
                  <a:fillRect l="-1182" t="-3811" r="-1134" b="-3685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250479" y="1794144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79" y="1794144"/>
                <a:ext cx="912593" cy="256963"/>
              </a:xfrm>
              <a:prstGeom prst="rect">
                <a:avLst/>
              </a:prstGeom>
              <a:blipFill rotWithShape="1">
                <a:blip r:embed="rId5"/>
                <a:stretch>
                  <a:fillRect l="-1090" t="-3811" r="-987" b="-3685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864527" y="608251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27" y="608251"/>
                <a:ext cx="821707" cy="256963"/>
              </a:xfrm>
              <a:prstGeom prst="rect">
                <a:avLst/>
              </a:prstGeom>
              <a:blipFill rotWithShape="1">
                <a:blip r:embed="rId6"/>
                <a:stretch>
                  <a:fillRect l="-1181" t="-3923" r="-1136" b="-3573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463993" y="2517231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4975" y="2517231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73954" y="3674346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61227" y="3782145"/>
            <a:ext cx="396000" cy="396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169198" y="2352346"/>
            <a:ext cx="324000" cy="324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>
            <a:stCxn id="21" idx="5"/>
          </p:cNvCxnSpPr>
          <p:nvPr/>
        </p:nvCxnSpPr>
        <p:spPr>
          <a:xfrm>
            <a:off x="1499234" y="4120152"/>
            <a:ext cx="919002" cy="301868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22" idx="3"/>
          </p:cNvCxnSpPr>
          <p:nvPr/>
        </p:nvCxnSpPr>
        <p:spPr>
          <a:xfrm flipH="1">
            <a:off x="5709302" y="2628897"/>
            <a:ext cx="1507345" cy="180233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205552" y="149614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连接符 34"/>
          <p:cNvCxnSpPr/>
          <p:nvPr/>
        </p:nvCxnSpPr>
        <p:spPr>
          <a:xfrm>
            <a:off x="2832113" y="185578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911686" y="149614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36"/>
          <p:cNvCxnSpPr/>
          <p:nvPr/>
        </p:nvCxnSpPr>
        <p:spPr>
          <a:xfrm>
            <a:off x="3544481" y="189763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624054" y="153799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/>
          <p:cNvCxnSpPr/>
          <p:nvPr/>
        </p:nvCxnSpPr>
        <p:spPr>
          <a:xfrm>
            <a:off x="4252763" y="191798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4332336" y="155834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连接符 40"/>
          <p:cNvCxnSpPr/>
          <p:nvPr/>
        </p:nvCxnSpPr>
        <p:spPr>
          <a:xfrm>
            <a:off x="4888356" y="194566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967929" y="158602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连接符 42"/>
          <p:cNvCxnSpPr/>
          <p:nvPr/>
        </p:nvCxnSpPr>
        <p:spPr>
          <a:xfrm>
            <a:off x="5534082" y="194530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5613655" y="158566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896104" y="4745804"/>
            <a:ext cx="1032182" cy="625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+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–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+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-</a:t>
            </a:r>
            <a:endParaRPr kumimoji="1" lang="zh-CN" alt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57361" y="4821874"/>
            <a:ext cx="154895" cy="76200"/>
          </a:xfrm>
          <a:prstGeom prst="rect">
            <a:avLst/>
          </a:prstGeom>
          <a:solidFill>
            <a:srgbClr val="97979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957362" y="4954179"/>
            <a:ext cx="154895" cy="76200"/>
          </a:xfrm>
          <a:prstGeom prst="rect">
            <a:avLst/>
          </a:prstGeom>
          <a:solidFill>
            <a:srgbClr val="CCCAC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957362" y="5091918"/>
            <a:ext cx="154895" cy="76200"/>
          </a:xfrm>
          <a:prstGeom prst="rect">
            <a:avLst/>
          </a:prstGeom>
          <a:solidFill>
            <a:srgbClr val="D9949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957361" y="5232168"/>
            <a:ext cx="154895" cy="76200"/>
          </a:xfrm>
          <a:prstGeom prst="rect">
            <a:avLst/>
          </a:prstGeom>
          <a:solidFill>
            <a:srgbClr val="9797D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2765490" y="4745804"/>
            <a:ext cx="1029600" cy="625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+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Before RSIS –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+</a:t>
            </a:r>
            <a:endParaRPr kumimoji="1" lang="en-US" altLang="zh-C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RSIS -</a:t>
            </a:r>
            <a:endParaRPr kumimoji="1" lang="zh-CN" alt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840340" y="4821874"/>
            <a:ext cx="154895" cy="76200"/>
          </a:xfrm>
          <a:prstGeom prst="rect">
            <a:avLst/>
          </a:prstGeom>
          <a:solidFill>
            <a:srgbClr val="97979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840341" y="4954179"/>
            <a:ext cx="154895" cy="76200"/>
          </a:xfrm>
          <a:prstGeom prst="rect">
            <a:avLst/>
          </a:prstGeom>
          <a:solidFill>
            <a:srgbClr val="CCCAC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840341" y="5091918"/>
            <a:ext cx="154895" cy="76200"/>
          </a:xfrm>
          <a:prstGeom prst="rect">
            <a:avLst/>
          </a:prstGeom>
          <a:solidFill>
            <a:srgbClr val="D9949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840340" y="5232168"/>
            <a:ext cx="154895" cy="76200"/>
          </a:xfrm>
          <a:prstGeom prst="rect">
            <a:avLst/>
          </a:prstGeom>
          <a:solidFill>
            <a:srgbClr val="9797D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299305" y="2490877"/>
            <a:ext cx="55571" cy="5270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1332000" y="3955413"/>
            <a:ext cx="55571" cy="5270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1322157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976993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" name="文本框 1023"/>
          <p:cNvSpPr txBox="1"/>
          <p:nvPr/>
        </p:nvSpPr>
        <p:spPr>
          <a:xfrm>
            <a:off x="6469871" y="2136400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6" name="文本框 1025"/>
          <p:cNvSpPr txBox="1"/>
          <p:nvPr/>
        </p:nvSpPr>
        <p:spPr>
          <a:xfrm>
            <a:off x="6469871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7" name="文本框 1026"/>
          <p:cNvSpPr txBox="1"/>
          <p:nvPr/>
        </p:nvSpPr>
        <p:spPr>
          <a:xfrm>
            <a:off x="3976993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文本框 1027"/>
          <p:cNvSpPr txBox="1"/>
          <p:nvPr/>
        </p:nvSpPr>
        <p:spPr>
          <a:xfrm>
            <a:off x="1320937" y="4136358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2367258" y="6550223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0" name="文本框 1029"/>
          <p:cNvSpPr txBox="1"/>
          <p:nvPr/>
        </p:nvSpPr>
        <p:spPr>
          <a:xfrm>
            <a:off x="5529974" y="6557544"/>
            <a:ext cx="4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28" y="870675"/>
            <a:ext cx="7772400" cy="5116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16768" y="402508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68" y="402508"/>
                <a:ext cx="4197549" cy="242627"/>
              </a:xfrm>
              <a:prstGeom prst="rect">
                <a:avLst/>
              </a:prstGeom>
              <a:blipFill rotWithShape="1">
                <a:blip r:embed="rId2"/>
                <a:stretch>
                  <a:fillRect l="-234" t="-4154" r="-215" b="-3674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/>
          <p:cNvCxnSpPr/>
          <p:nvPr/>
        </p:nvCxnSpPr>
        <p:spPr>
          <a:xfrm>
            <a:off x="2470363" y="529963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49936" y="493999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3176497" y="529963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256070" y="493999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3888865" y="534148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968438" y="498184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4597147" y="536183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676720" y="500219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>
            <a:off x="5232740" y="538951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312313" y="502987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/>
          <p:cNvCxnSpPr/>
          <p:nvPr/>
        </p:nvCxnSpPr>
        <p:spPr>
          <a:xfrm>
            <a:off x="5878466" y="538915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958039" y="502951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3218731" y="2007900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31" y="2007900"/>
                <a:ext cx="821707" cy="256963"/>
              </a:xfrm>
              <a:prstGeom prst="rect">
                <a:avLst/>
              </a:prstGeom>
              <a:blipFill rotWithShape="1">
                <a:blip r:embed="rId3"/>
                <a:stretch>
                  <a:fillRect l="-1226" t="-3718" r="-1090" b="-3530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127845" y="3740649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45" y="3740649"/>
                <a:ext cx="912593" cy="256963"/>
              </a:xfrm>
              <a:prstGeom prst="rect">
                <a:avLst/>
              </a:prstGeom>
              <a:blipFill rotWithShape="1">
                <a:blip r:embed="rId4"/>
                <a:stretch>
                  <a:fillRect l="-1095" t="-3901" r="-981" b="-3595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3182731" y="4467732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731" y="4467732"/>
                <a:ext cx="821707" cy="256963"/>
              </a:xfrm>
              <a:prstGeom prst="rect">
                <a:avLst/>
              </a:prstGeom>
              <a:blipFill rotWithShape="1">
                <a:blip r:embed="rId5"/>
                <a:stretch>
                  <a:fillRect l="-1173" t="-3904" r="-1144" b="-3592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7004208" y="1867025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02095" y="3670211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21020" y="4604530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83" y="971656"/>
            <a:ext cx="7772400" cy="5104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526913" y="509763"/>
                <a:ext cx="4197549" cy="2426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13" y="509763"/>
                <a:ext cx="4197549" cy="242627"/>
              </a:xfrm>
              <a:prstGeom prst="rect">
                <a:avLst/>
              </a:prstGeom>
              <a:blipFill rotWithShape="1">
                <a:blip r:embed="rId2"/>
                <a:stretch>
                  <a:fillRect l="-233" t="-4129" r="-216" b="-3699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/>
          <p:cNvCxnSpPr/>
          <p:nvPr/>
        </p:nvCxnSpPr>
        <p:spPr>
          <a:xfrm>
            <a:off x="2680508" y="637218"/>
            <a:ext cx="241279" cy="0"/>
          </a:xfrm>
          <a:prstGeom prst="line">
            <a:avLst/>
          </a:prstGeom>
          <a:ln w="25400">
            <a:solidFill>
              <a:srgbClr val="01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0081" y="601254"/>
            <a:ext cx="72000" cy="72000"/>
          </a:xfrm>
          <a:prstGeom prst="ellipse">
            <a:avLst/>
          </a:prstGeom>
          <a:solidFill>
            <a:srgbClr val="0179BD"/>
          </a:solidFill>
          <a:ln w="3175">
            <a:solidFill>
              <a:srgbClr val="01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3386642" y="637218"/>
            <a:ext cx="241279" cy="0"/>
          </a:xfrm>
          <a:prstGeom prst="line">
            <a:avLst/>
          </a:prstGeom>
          <a:ln w="25400">
            <a:solidFill>
              <a:srgbClr val="FF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466215" y="601254"/>
            <a:ext cx="72000" cy="72000"/>
          </a:xfrm>
          <a:prstGeom prst="ellipse">
            <a:avLst/>
          </a:prstGeom>
          <a:solidFill>
            <a:srgbClr val="FF7500"/>
          </a:solidFill>
          <a:ln w="3175">
            <a:solidFill>
              <a:srgbClr val="FF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4099010" y="641403"/>
            <a:ext cx="241279" cy="0"/>
          </a:xfrm>
          <a:prstGeom prst="line">
            <a:avLst/>
          </a:prstGeom>
          <a:ln w="25400">
            <a:solidFill>
              <a:srgbClr val="00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4178583" y="605439"/>
            <a:ext cx="72000" cy="72000"/>
          </a:xfrm>
          <a:prstGeom prst="ellipse">
            <a:avLst/>
          </a:prstGeom>
          <a:solidFill>
            <a:srgbClr val="00A300"/>
          </a:solidFill>
          <a:ln w="3175">
            <a:solidFill>
              <a:srgbClr val="00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4807292" y="643438"/>
            <a:ext cx="241279" cy="0"/>
          </a:xfrm>
          <a:prstGeom prst="line">
            <a:avLst/>
          </a:prstGeom>
          <a:ln w="25400">
            <a:solidFill>
              <a:srgbClr val="EB00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886865" y="607474"/>
            <a:ext cx="72000" cy="72000"/>
          </a:xfrm>
          <a:prstGeom prst="ellipse">
            <a:avLst/>
          </a:prstGeom>
          <a:solidFill>
            <a:srgbClr val="EB0017"/>
          </a:solidFill>
          <a:ln w="3175">
            <a:solidFill>
              <a:srgbClr val="EB0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5442885" y="646206"/>
            <a:ext cx="241279" cy="0"/>
          </a:xfrm>
          <a:prstGeom prst="line">
            <a:avLst/>
          </a:prstGeom>
          <a:ln w="25400">
            <a:solidFill>
              <a:srgbClr val="9C6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522458" y="610242"/>
            <a:ext cx="72000" cy="72000"/>
          </a:xfrm>
          <a:prstGeom prst="ellipse">
            <a:avLst/>
          </a:prstGeom>
          <a:solidFill>
            <a:srgbClr val="9C64C3"/>
          </a:solidFill>
          <a:ln w="3175">
            <a:solidFill>
              <a:srgbClr val="9C6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6088611" y="646170"/>
            <a:ext cx="241279" cy="0"/>
          </a:xfrm>
          <a:prstGeom prst="line">
            <a:avLst/>
          </a:prstGeom>
          <a:ln w="25400">
            <a:solidFill>
              <a:srgbClr val="955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168184" y="610206"/>
            <a:ext cx="72000" cy="72000"/>
          </a:xfrm>
          <a:prstGeom prst="ellipse">
            <a:avLst/>
          </a:prstGeom>
          <a:solidFill>
            <a:srgbClr val="955348"/>
          </a:solidFill>
          <a:ln w="3175">
            <a:solidFill>
              <a:srgbClr val="955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428876" y="2115155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76" y="2115155"/>
                <a:ext cx="821707" cy="256963"/>
              </a:xfrm>
              <a:prstGeom prst="rect">
                <a:avLst/>
              </a:prstGeom>
              <a:blipFill rotWithShape="1">
                <a:blip r:embed="rId3"/>
                <a:stretch>
                  <a:fillRect l="-1221" t="-3942" r="-1095" b="-3554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3337990" y="3847904"/>
                <a:ext cx="912593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90" y="3847904"/>
                <a:ext cx="912593" cy="256963"/>
              </a:xfrm>
              <a:prstGeom prst="rect">
                <a:avLst/>
              </a:prstGeom>
              <a:blipFill rotWithShape="1">
                <a:blip r:embed="rId4"/>
                <a:stretch>
                  <a:fillRect l="-1091" t="-3878" r="-986" b="-3618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3392876" y="4574987"/>
                <a:ext cx="821707" cy="2569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WIA (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</a:t>
                </a:r>
                <a:endParaRPr kumimoji="1"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76" y="4574987"/>
                <a:ext cx="821707" cy="256963"/>
              </a:xfrm>
              <a:prstGeom prst="rect">
                <a:avLst/>
              </a:prstGeom>
              <a:blipFill rotWithShape="1">
                <a:blip r:embed="rId5"/>
                <a:stretch>
                  <a:fillRect l="-1168" t="-3881" r="-1148" b="-3615"/>
                </a:stretch>
              </a:blipFill>
              <a:ln w="19050">
                <a:solidFill>
                  <a:schemeClr val="tx1"/>
                </a:solidFill>
              </a:ln>
              <a:effectLst>
                <a:outerShdw dist="38100" dir="2400000" sx="1000" sy="1000" algn="tl" rotWithShape="0">
                  <a:prstClr val="black">
                    <a:alpha val="68531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7214353" y="1974280"/>
            <a:ext cx="1147356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12240" y="3777466"/>
            <a:ext cx="1249469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31165" y="4711785"/>
            <a:ext cx="1113731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WIA (Optimal k)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507" y="884404"/>
            <a:ext cx="9049882" cy="49847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67832" y="313484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5685" y="3134844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7832" y="580431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91295" y="580431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163" y="210013"/>
            <a:ext cx="3794342" cy="28616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63" y="3422827"/>
            <a:ext cx="3794342" cy="28616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8" y="3429000"/>
            <a:ext cx="3794342" cy="28616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210013"/>
            <a:ext cx="3794342" cy="28616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40686" y="29903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5028" y="299039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0686" y="62246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35028" y="62246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8473979">
            <a:off x="5442312" y="968674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 rot="1791192">
            <a:off x="6604650" y="84100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 rot="3145119">
            <a:off x="7347601" y="182139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 rot="11342783">
            <a:off x="6116420" y="1956140"/>
            <a:ext cx="60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845" y="2249319"/>
                <a:ext cx="74201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9" t="-48" r="54" b="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67" y="1229666"/>
                <a:ext cx="742010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22" t="-99" r="66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60" y="1724876"/>
                <a:ext cx="742010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49" t="-70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83" y="2614108"/>
                <a:ext cx="742010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" t="-146" r="64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75" y="4264385"/>
                <a:ext cx="742010" cy="317203"/>
              </a:xfrm>
              <a:prstGeom prst="rect">
                <a:avLst/>
              </a:prstGeom>
              <a:blipFill rotWithShape="1">
                <a:blip r:embed="rId9"/>
                <a:stretch>
                  <a:fillRect l="-66" t="-113" r="2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79" y="4273129"/>
                <a:ext cx="742010" cy="317203"/>
              </a:xfrm>
              <a:prstGeom prst="rect">
                <a:avLst/>
              </a:prstGeom>
              <a:blipFill rotWithShape="1">
                <a:blip r:embed="rId10"/>
                <a:stretch>
                  <a:fillRect l="-13" t="-67" r="57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12" y="4945053"/>
                <a:ext cx="742010" cy="317203"/>
              </a:xfrm>
              <a:prstGeom prst="rect">
                <a:avLst/>
              </a:prstGeom>
              <a:blipFill rotWithShape="1">
                <a:blip r:embed="rId11"/>
                <a:stretch>
                  <a:fillRect l="-54" t="-97" r="1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54" y="5262256"/>
                <a:ext cx="742010" cy="317203"/>
              </a:xfrm>
              <a:prstGeom prst="rect">
                <a:avLst/>
              </a:prstGeom>
              <a:blipFill rotWithShape="1">
                <a:blip r:embed="rId12"/>
                <a:stretch>
                  <a:fillRect l="-60" t="-3" r="19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318" y="3426269"/>
            <a:ext cx="3794342" cy="28616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08259" y="3612062"/>
            <a:ext cx="1371600" cy="2569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38100" dir="2400000" sx="1000" sy="1000" algn="tl" rotWithShape="0">
              <a:prstClr val="black">
                <a:alpha val="6853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Synthetic samples   </a:t>
            </a:r>
            <a:endParaRPr kumimoji="1"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003531" y="3711758"/>
            <a:ext cx="62374" cy="575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9184" y="579459"/>
            <a:ext cx="2674446" cy="1999149"/>
          </a:xfrm>
          <a:prstGeom prst="rect">
            <a:avLst/>
          </a:prstGeom>
        </p:spPr>
      </p:pic>
      <p:sp>
        <p:nvSpPr>
          <p:cNvPr id="6" name="虚尾箭头 5"/>
          <p:cNvSpPr/>
          <p:nvPr/>
        </p:nvSpPr>
        <p:spPr>
          <a:xfrm>
            <a:off x="4513630" y="1332145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69" y="579459"/>
            <a:ext cx="2671203" cy="1999149"/>
          </a:xfrm>
          <a:prstGeom prst="rect">
            <a:avLst/>
          </a:prstGeom>
        </p:spPr>
      </p:pic>
      <p:sp>
        <p:nvSpPr>
          <p:cNvPr id="8" name="虚尾箭头 7"/>
          <p:cNvSpPr/>
          <p:nvPr/>
        </p:nvSpPr>
        <p:spPr>
          <a:xfrm rot="5400000">
            <a:off x="6383009" y="2351109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69" y="2714583"/>
            <a:ext cx="2671204" cy="1999149"/>
          </a:xfrm>
          <a:prstGeom prst="rect">
            <a:avLst/>
          </a:prstGeom>
        </p:spPr>
      </p:pic>
      <p:sp>
        <p:nvSpPr>
          <p:cNvPr id="12" name="虚尾箭头 11"/>
          <p:cNvSpPr/>
          <p:nvPr/>
        </p:nvSpPr>
        <p:spPr>
          <a:xfrm rot="10800000">
            <a:off x="4513630" y="3331294"/>
            <a:ext cx="402336" cy="246888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84" y="2578608"/>
            <a:ext cx="2671204" cy="19991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54162" y="2234523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4162" y="4308997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919" y="4308997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77919" y="2234523"/>
            <a:ext cx="48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14303" y="356172"/>
            <a:ext cx="9448800" cy="5837333"/>
          </a:xfrm>
          <a:prstGeom prst="rect">
            <a:avLst/>
          </a:prstGeom>
          <a:gradFill flip="none" rotWithShape="1">
            <a:gsLst>
              <a:gs pos="34000">
                <a:srgbClr val="FFF2E9"/>
              </a:gs>
              <a:gs pos="61000">
                <a:srgbClr val="FFFCE3">
                  <a:alpha val="28000"/>
                </a:srgbClr>
              </a:gs>
              <a:gs pos="83000">
                <a:srgbClr val="FFFCE3"/>
              </a:gs>
              <a:gs pos="100000">
                <a:srgbClr val="FFFDE3"/>
              </a:gs>
            </a:gsLst>
            <a:lin ang="5400000" scaled="1"/>
            <a:tileRect/>
          </a:gradFill>
          <a:ln w="12700" cap="rnd">
            <a:solidFill>
              <a:schemeClr val="accent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83973" y="500084"/>
            <a:ext cx="3154889" cy="5588215"/>
          </a:xfrm>
          <a:prstGeom prst="rect">
            <a:avLst/>
          </a:prstGeom>
          <a:solidFill>
            <a:schemeClr val="accent6">
              <a:alpha val="24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23954" y="588228"/>
            <a:ext cx="1490179" cy="4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657299" y="496379"/>
            <a:ext cx="5362001" cy="966678"/>
          </a:xfrm>
          <a:prstGeom prst="ellipse">
            <a:avLst/>
          </a:prstGeom>
          <a:solidFill>
            <a:schemeClr val="bg1">
              <a:alpha val="57369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7447504" y="86622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6309772" y="111699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6649702" y="57777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6840837" y="76927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5629125" y="89530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904512" y="66449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8634269" y="114743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021519" y="72911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7794798" y="10535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8435118" y="61741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5" name="直线连接符 74"/>
          <p:cNvCxnSpPr>
            <a:stCxn id="42" idx="3"/>
            <a:endCxn id="35" idx="0"/>
          </p:cNvCxnSpPr>
          <p:nvPr/>
        </p:nvCxnSpPr>
        <p:spPr>
          <a:xfrm flipH="1">
            <a:off x="5535708" y="1060819"/>
            <a:ext cx="124614" cy="710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/>
          <p:cNvCxnSpPr>
            <a:stCxn id="43" idx="4"/>
            <a:endCxn id="35" idx="0"/>
          </p:cNvCxnSpPr>
          <p:nvPr/>
        </p:nvCxnSpPr>
        <p:spPr>
          <a:xfrm flipH="1">
            <a:off x="5535708" y="858404"/>
            <a:ext cx="475318" cy="912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连接符 78"/>
          <p:cNvCxnSpPr>
            <a:stCxn id="39" idx="4"/>
            <a:endCxn id="83" idx="0"/>
          </p:cNvCxnSpPr>
          <p:nvPr/>
        </p:nvCxnSpPr>
        <p:spPr>
          <a:xfrm flipH="1">
            <a:off x="5980911" y="1310902"/>
            <a:ext cx="435375" cy="1479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连接符 97"/>
          <p:cNvCxnSpPr>
            <a:stCxn id="40" idx="4"/>
            <a:endCxn id="58" idx="0"/>
          </p:cNvCxnSpPr>
          <p:nvPr/>
        </p:nvCxnSpPr>
        <p:spPr>
          <a:xfrm>
            <a:off x="6756216" y="771685"/>
            <a:ext cx="282636" cy="1009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连接符 99"/>
          <p:cNvCxnSpPr>
            <a:stCxn id="41" idx="4"/>
            <a:endCxn id="58" idx="0"/>
          </p:cNvCxnSpPr>
          <p:nvPr/>
        </p:nvCxnSpPr>
        <p:spPr>
          <a:xfrm>
            <a:off x="6947351" y="963179"/>
            <a:ext cx="91501" cy="818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连接符 101"/>
          <p:cNvCxnSpPr>
            <a:stCxn id="24" idx="4"/>
            <a:endCxn id="63" idx="0"/>
          </p:cNvCxnSpPr>
          <p:nvPr/>
        </p:nvCxnSpPr>
        <p:spPr>
          <a:xfrm>
            <a:off x="7554018" y="1060134"/>
            <a:ext cx="550136" cy="7109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/>
          <p:cNvCxnSpPr>
            <a:stCxn id="46" idx="4"/>
            <a:endCxn id="63" idx="0"/>
          </p:cNvCxnSpPr>
          <p:nvPr/>
        </p:nvCxnSpPr>
        <p:spPr>
          <a:xfrm>
            <a:off x="7901312" y="1247456"/>
            <a:ext cx="202842" cy="523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连接符 105"/>
          <p:cNvCxnSpPr>
            <a:stCxn id="45" idx="4"/>
            <a:endCxn id="67" idx="0"/>
          </p:cNvCxnSpPr>
          <p:nvPr/>
        </p:nvCxnSpPr>
        <p:spPr>
          <a:xfrm>
            <a:off x="8128033" y="923028"/>
            <a:ext cx="1014537" cy="84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连接符 107"/>
          <p:cNvCxnSpPr>
            <a:stCxn id="48" idx="5"/>
            <a:endCxn id="67" idx="0"/>
          </p:cNvCxnSpPr>
          <p:nvPr/>
        </p:nvCxnSpPr>
        <p:spPr>
          <a:xfrm>
            <a:off x="8616949" y="782927"/>
            <a:ext cx="525621" cy="98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连接符 148"/>
          <p:cNvCxnSpPr>
            <a:stCxn id="44" idx="4"/>
            <a:endCxn id="140" idx="0"/>
          </p:cNvCxnSpPr>
          <p:nvPr/>
        </p:nvCxnSpPr>
        <p:spPr>
          <a:xfrm flipH="1">
            <a:off x="8528125" y="1341348"/>
            <a:ext cx="212658" cy="2551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5980911" y="5169422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7070557" y="524492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椭圆 151"/>
          <p:cNvSpPr/>
          <p:nvPr/>
        </p:nvSpPr>
        <p:spPr>
          <a:xfrm>
            <a:off x="7261692" y="54364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3" name="椭圆 152"/>
          <p:cNvSpPr/>
          <p:nvPr/>
        </p:nvSpPr>
        <p:spPr>
          <a:xfrm>
            <a:off x="6049980" y="556246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4" name="椭圆 153"/>
          <p:cNvSpPr/>
          <p:nvPr/>
        </p:nvSpPr>
        <p:spPr>
          <a:xfrm>
            <a:off x="6325367" y="533164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7783175" y="5188995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7967803" y="548693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椭圆 155"/>
          <p:cNvSpPr/>
          <p:nvPr/>
        </p:nvSpPr>
        <p:spPr>
          <a:xfrm>
            <a:off x="8541818" y="534982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0" name="圆角矩形 159"/>
          <p:cNvSpPr/>
          <p:nvPr/>
        </p:nvSpPr>
        <p:spPr>
          <a:xfrm>
            <a:off x="4935334" y="1598041"/>
            <a:ext cx="4942505" cy="3452515"/>
          </a:xfrm>
          <a:prstGeom prst="roundRect">
            <a:avLst/>
          </a:prstGeom>
          <a:solidFill>
            <a:schemeClr val="accent1">
              <a:alpha val="1900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8315097" y="567425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椭圆 157"/>
          <p:cNvSpPr/>
          <p:nvPr/>
        </p:nvSpPr>
        <p:spPr>
          <a:xfrm>
            <a:off x="8955417" y="52381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146558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310690" y="208289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5586077" y="185208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6649702" y="1781219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839894" y="186560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7031029" y="205709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7715004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824397" y="186144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8171691" y="204876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8753420" y="1763873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862144" y="194485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9275743" y="183314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1" name="直线连接符 80"/>
          <p:cNvCxnSpPr>
            <a:stCxn id="35" idx="2"/>
            <a:endCxn id="83" idx="0"/>
          </p:cNvCxnSpPr>
          <p:nvPr/>
        </p:nvCxnSpPr>
        <p:spPr>
          <a:xfrm>
            <a:off x="5535708" y="2370167"/>
            <a:ext cx="445203" cy="420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5312119" y="2790447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6234455" y="332196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5553808" y="310028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5829195" y="28694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圆角矩形 110"/>
          <p:cNvSpPr/>
          <p:nvPr/>
        </p:nvSpPr>
        <p:spPr>
          <a:xfrm>
            <a:off x="7097465" y="2794066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7193559" y="312946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3" name="椭圆 112"/>
          <p:cNvSpPr/>
          <p:nvPr/>
        </p:nvSpPr>
        <p:spPr>
          <a:xfrm>
            <a:off x="7767574" y="299235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椭圆 113"/>
          <p:cNvSpPr/>
          <p:nvPr/>
        </p:nvSpPr>
        <p:spPr>
          <a:xfrm>
            <a:off x="7540853" y="33167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5" name="椭圆 114"/>
          <p:cNvSpPr/>
          <p:nvPr/>
        </p:nvSpPr>
        <p:spPr>
          <a:xfrm>
            <a:off x="8181173" y="288065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连接符 116"/>
          <p:cNvCxnSpPr>
            <a:stCxn id="63" idx="2"/>
            <a:endCxn id="111" idx="0"/>
          </p:cNvCxnSpPr>
          <p:nvPr/>
        </p:nvCxnSpPr>
        <p:spPr>
          <a:xfrm flipH="1">
            <a:off x="7766257" y="2370167"/>
            <a:ext cx="337897" cy="423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连接符 118"/>
          <p:cNvCxnSpPr>
            <a:stCxn id="67" idx="2"/>
            <a:endCxn id="111" idx="0"/>
          </p:cNvCxnSpPr>
          <p:nvPr/>
        </p:nvCxnSpPr>
        <p:spPr>
          <a:xfrm flipH="1">
            <a:off x="7766257" y="2362963"/>
            <a:ext cx="1376313" cy="43110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圆角矩形 120"/>
          <p:cNvSpPr/>
          <p:nvPr/>
        </p:nvSpPr>
        <p:spPr>
          <a:xfrm>
            <a:off x="5980911" y="3893195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/>
          <p:cNvCxnSpPr>
            <a:stCxn id="83" idx="2"/>
            <a:endCxn id="121" idx="0"/>
          </p:cNvCxnSpPr>
          <p:nvPr/>
        </p:nvCxnSpPr>
        <p:spPr>
          <a:xfrm>
            <a:off x="5980911" y="3604253"/>
            <a:ext cx="779971" cy="288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/>
          <p:cNvCxnSpPr>
            <a:stCxn id="58" idx="2"/>
            <a:endCxn id="121" idx="0"/>
          </p:cNvCxnSpPr>
          <p:nvPr/>
        </p:nvCxnSpPr>
        <p:spPr>
          <a:xfrm flipH="1">
            <a:off x="6760882" y="2380309"/>
            <a:ext cx="277970" cy="1512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6725805" y="44976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7065735" y="395846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椭圆 127"/>
          <p:cNvSpPr/>
          <p:nvPr/>
        </p:nvSpPr>
        <p:spPr>
          <a:xfrm>
            <a:off x="7256870" y="414996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椭圆 128"/>
          <p:cNvSpPr/>
          <p:nvPr/>
        </p:nvSpPr>
        <p:spPr>
          <a:xfrm>
            <a:off x="6045158" y="427599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椭圆 129"/>
          <p:cNvSpPr/>
          <p:nvPr/>
        </p:nvSpPr>
        <p:spPr>
          <a:xfrm>
            <a:off x="6320545" y="404518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0" name="圆角矩形 139"/>
          <p:cNvSpPr/>
          <p:nvPr/>
        </p:nvSpPr>
        <p:spPr>
          <a:xfrm>
            <a:off x="7748154" y="3893174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7833394" y="421975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2" name="椭圆 141"/>
          <p:cNvSpPr/>
          <p:nvPr/>
        </p:nvSpPr>
        <p:spPr>
          <a:xfrm>
            <a:off x="9020159" y="45009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3" name="椭圆 142"/>
          <p:cNvSpPr/>
          <p:nvPr/>
        </p:nvSpPr>
        <p:spPr>
          <a:xfrm>
            <a:off x="8407409" y="408265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4" name="椭圆 143"/>
          <p:cNvSpPr/>
          <p:nvPr/>
        </p:nvSpPr>
        <p:spPr>
          <a:xfrm>
            <a:off x="8180688" y="440707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5" name="椭圆 144"/>
          <p:cNvSpPr/>
          <p:nvPr/>
        </p:nvSpPr>
        <p:spPr>
          <a:xfrm>
            <a:off x="8821008" y="39709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7" name="直线连接符 146"/>
          <p:cNvCxnSpPr>
            <a:stCxn id="111" idx="2"/>
            <a:endCxn id="140" idx="0"/>
          </p:cNvCxnSpPr>
          <p:nvPr/>
        </p:nvCxnSpPr>
        <p:spPr>
          <a:xfrm>
            <a:off x="7766257" y="3607872"/>
            <a:ext cx="761868" cy="28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/>
          <p:nvPr/>
        </p:nvCxnSpPr>
        <p:spPr>
          <a:xfrm>
            <a:off x="10269263" y="1286468"/>
            <a:ext cx="0" cy="1149951"/>
          </a:xfrm>
          <a:prstGeom prst="straightConnector1">
            <a:avLst/>
          </a:prstGeom>
          <a:ln>
            <a:headEnd type="none" w="sm" len="sm"/>
            <a:tailEnd type="stealth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 rot="16200000">
            <a:off x="9315490" y="31694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  <a:endParaRPr lang="en-GB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直线箭头连接符 163"/>
          <p:cNvCxnSpPr/>
          <p:nvPr/>
        </p:nvCxnSpPr>
        <p:spPr>
          <a:xfrm>
            <a:off x="10269263" y="4234233"/>
            <a:ext cx="0" cy="1149951"/>
          </a:xfrm>
          <a:prstGeom prst="straightConnector1">
            <a:avLst/>
          </a:prstGeom>
          <a:ln>
            <a:headEnd type="none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/>
          <p:cNvSpPr/>
          <p:nvPr/>
        </p:nvSpPr>
        <p:spPr>
          <a:xfrm>
            <a:off x="4382673" y="2436419"/>
            <a:ext cx="408066" cy="127737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文本框 183"/>
          <p:cNvSpPr txBox="1"/>
          <p:nvPr/>
        </p:nvSpPr>
        <p:spPr>
          <a:xfrm rot="16200000">
            <a:off x="4247685" y="29046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LOF</a:t>
            </a:r>
            <a:endParaRPr lang="en-GB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肘形连接符 185"/>
          <p:cNvCxnSpPr>
            <a:stCxn id="126" idx="2"/>
            <a:endCxn id="183" idx="2"/>
          </p:cNvCxnSpPr>
          <p:nvPr/>
        </p:nvCxnSpPr>
        <p:spPr>
          <a:xfrm rot="10800000">
            <a:off x="4586707" y="3713791"/>
            <a:ext cx="2139099" cy="880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183" idx="0"/>
          </p:cNvCxnSpPr>
          <p:nvPr/>
        </p:nvCxnSpPr>
        <p:spPr>
          <a:xfrm rot="5400000" flipH="1" flipV="1">
            <a:off x="4148553" y="1430414"/>
            <a:ext cx="1444158" cy="567853"/>
          </a:xfrm>
          <a:prstGeom prst="bentConnector3">
            <a:avLst>
              <a:gd name="adj1" fmla="val 1005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肘形连接符 205"/>
          <p:cNvCxnSpPr>
            <a:stCxn id="142" idx="4"/>
            <a:endCxn id="183" idx="2"/>
          </p:cNvCxnSpPr>
          <p:nvPr/>
        </p:nvCxnSpPr>
        <p:spPr>
          <a:xfrm rot="5400000" flipH="1">
            <a:off x="6366145" y="1934352"/>
            <a:ext cx="981090" cy="4539967"/>
          </a:xfrm>
          <a:prstGeom prst="bentConnector3">
            <a:avLst>
              <a:gd name="adj1" fmla="val -23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文本框 210"/>
              <p:cNvSpPr txBox="1"/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Hyperparameter: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1" name="文本框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blipFill rotWithShape="1">
                <a:blip r:embed="rId1"/>
                <a:stretch>
                  <a:fillRect l="-19" t="-97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/>
          <p:cNvSpPr/>
          <p:nvPr/>
        </p:nvSpPr>
        <p:spPr>
          <a:xfrm>
            <a:off x="1450484" y="1150119"/>
            <a:ext cx="2633449" cy="7105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文本框 211"/>
              <p:cNvSpPr txBox="1"/>
              <p:nvPr/>
            </p:nvSpPr>
            <p:spPr>
              <a:xfrm>
                <a:off x="1444860" y="1138848"/>
                <a:ext cx="2682307" cy="760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index of minimum value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dist</m:t>
                        </m:r>
                      </m:sub>
                    </m:sSub>
                  </m:oMath>
                </a14:m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by:</a:t>
                </a:r>
                <a:endParaRPr lang="en-GB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2" name="文本框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60" y="1138848"/>
                <a:ext cx="2682307" cy="760978"/>
              </a:xfrm>
              <a:prstGeom prst="rect">
                <a:avLst/>
              </a:prstGeom>
              <a:blipFill rotWithShape="1">
                <a:blip r:embed="rId2"/>
                <a:stretch>
                  <a:fillRect l="-9" t="-39" r="1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菱形 213"/>
          <p:cNvSpPr/>
          <p:nvPr/>
        </p:nvSpPr>
        <p:spPr>
          <a:xfrm>
            <a:off x="1852642" y="2029959"/>
            <a:ext cx="1837378" cy="826641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文本框 214"/>
              <p:cNvSpPr txBox="1"/>
              <p:nvPr/>
            </p:nvSpPr>
            <p:spPr>
              <a:xfrm>
                <a:off x="2040646" y="2242675"/>
                <a:ext cx="1508746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Judging the situation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46" y="2242675"/>
                <a:ext cx="1508746" cy="475964"/>
              </a:xfrm>
              <a:prstGeom prst="rect">
                <a:avLst/>
              </a:prstGeom>
              <a:blipFill rotWithShape="1">
                <a:blip r:embed="rId3"/>
                <a:stretch>
                  <a:fillRect l="-26" t="-103" r="25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矩形 217"/>
          <p:cNvSpPr/>
          <p:nvPr/>
        </p:nvSpPr>
        <p:spPr>
          <a:xfrm>
            <a:off x="1501699" y="3145145"/>
            <a:ext cx="609845" cy="449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文本框 218"/>
              <p:cNvSpPr txBox="1"/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samples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blipFill rotWithShape="1">
                <a:blip r:embed="rId4"/>
                <a:stretch>
                  <a:fillRect l="-69" t="-86" r="4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矩形 219"/>
          <p:cNvSpPr/>
          <p:nvPr/>
        </p:nvSpPr>
        <p:spPr>
          <a:xfrm>
            <a:off x="2436561" y="3153624"/>
            <a:ext cx="672336" cy="4410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1" name="矩形 220"/>
          <p:cNvSpPr/>
          <p:nvPr/>
        </p:nvSpPr>
        <p:spPr>
          <a:xfrm>
            <a:off x="3460267" y="3142822"/>
            <a:ext cx="623666" cy="4574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文本框 221"/>
              <p:cNvSpPr txBox="1"/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2" name="文本框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blipFill rotWithShape="1">
                <a:blip r:embed="rId5"/>
                <a:stretch>
                  <a:fillRect l="-31" t="-32" r="43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文本框 222"/>
              <p:cNvSpPr txBox="1"/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blipFill rotWithShape="1">
                <a:blip r:embed="rId6"/>
                <a:stretch>
                  <a:fillRect l="-15" t="-122" r="28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矩形 223"/>
          <p:cNvSpPr/>
          <p:nvPr/>
        </p:nvSpPr>
        <p:spPr>
          <a:xfrm>
            <a:off x="1501699" y="3785404"/>
            <a:ext cx="609038" cy="4573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本框 224"/>
              <p:cNvSpPr txBox="1"/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5" name="文本框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blipFill rotWithShape="1">
                <a:blip r:embed="rId7"/>
                <a:stretch>
                  <a:fillRect l="-24" t="-66" r="36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2181690" y="3787434"/>
            <a:ext cx="1185939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7" name="矩形 226"/>
          <p:cNvSpPr/>
          <p:nvPr/>
        </p:nvSpPr>
        <p:spPr>
          <a:xfrm>
            <a:off x="3460267" y="3787434"/>
            <a:ext cx="623666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本框 227"/>
              <p:cNvSpPr txBox="1"/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8" name="文本框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blipFill rotWithShape="1">
                <a:blip r:embed="rId8"/>
                <a:stretch>
                  <a:fillRect l="-13" t="-112" r="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文本框 228"/>
              <p:cNvSpPr txBox="1"/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9" name="文本框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blipFill rotWithShape="1">
                <a:blip r:embed="rId9"/>
                <a:stretch>
                  <a:fillRect l="-67" t="-1" r="34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菱形 232"/>
          <p:cNvSpPr/>
          <p:nvPr/>
        </p:nvSpPr>
        <p:spPr>
          <a:xfrm>
            <a:off x="2238135" y="4977250"/>
            <a:ext cx="1079216" cy="389753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本框 233"/>
              <p:cNvSpPr txBox="1"/>
              <p:nvPr/>
            </p:nvSpPr>
            <p:spPr>
              <a:xfrm>
                <a:off x="2436561" y="5017121"/>
                <a:ext cx="730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kumimoji="1" lang="en-US" altLang="zh-CN" sz="1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?</a:t>
                </a:r>
                <a:endParaRPr kumimoji="1" lang="en-US" altLang="zh-CN" sz="1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4" name="文本框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61" y="5017121"/>
                <a:ext cx="730649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9" t="-224" r="6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矩形 234"/>
          <p:cNvSpPr/>
          <p:nvPr/>
        </p:nvSpPr>
        <p:spPr>
          <a:xfrm>
            <a:off x="2238135" y="5634885"/>
            <a:ext cx="1079215" cy="291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文本框 237"/>
              <p:cNvSpPr txBox="1"/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8" name="文本框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blipFill rotWithShape="1">
                <a:blip r:embed="rId11"/>
                <a:stretch>
                  <a:fillRect l="-19" t="-65" r="34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线箭头连接符 242"/>
          <p:cNvCxnSpPr>
            <a:stCxn id="211" idx="2"/>
            <a:endCxn id="213" idx="0"/>
          </p:cNvCxnSpPr>
          <p:nvPr/>
        </p:nvCxnSpPr>
        <p:spPr>
          <a:xfrm>
            <a:off x="2763832" y="1018445"/>
            <a:ext cx="3377" cy="13167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线箭头连接符 249"/>
          <p:cNvCxnSpPr>
            <a:stCxn id="213" idx="2"/>
            <a:endCxn id="214" idx="0"/>
          </p:cNvCxnSpPr>
          <p:nvPr/>
        </p:nvCxnSpPr>
        <p:spPr>
          <a:xfrm>
            <a:off x="2767209" y="1860706"/>
            <a:ext cx="4122" cy="16925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/>
          <p:cNvCxnSpPr>
            <a:stCxn id="214" idx="2"/>
            <a:endCxn id="218" idx="0"/>
          </p:cNvCxnSpPr>
          <p:nvPr/>
        </p:nvCxnSpPr>
        <p:spPr>
          <a:xfrm rot="5400000">
            <a:off x="2144705" y="2518518"/>
            <a:ext cx="288545" cy="96470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肘形连接符 253"/>
          <p:cNvCxnSpPr>
            <a:stCxn id="214" idx="2"/>
            <a:endCxn id="220" idx="0"/>
          </p:cNvCxnSpPr>
          <p:nvPr/>
        </p:nvCxnSpPr>
        <p:spPr>
          <a:xfrm rot="16200000" flipH="1">
            <a:off x="2623518" y="3004413"/>
            <a:ext cx="297024" cy="1398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肘形连接符 255"/>
          <p:cNvCxnSpPr>
            <a:stCxn id="214" idx="2"/>
            <a:endCxn id="221" idx="0"/>
          </p:cNvCxnSpPr>
          <p:nvPr/>
        </p:nvCxnSpPr>
        <p:spPr>
          <a:xfrm rot="16200000" flipH="1">
            <a:off x="3128604" y="2499326"/>
            <a:ext cx="286222" cy="1000769"/>
          </a:xfrm>
          <a:prstGeom prst="bentConnector3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直线箭头连接符 262"/>
          <p:cNvCxnSpPr>
            <a:stCxn id="218" idx="2"/>
            <a:endCxn id="224" idx="0"/>
          </p:cNvCxnSpPr>
          <p:nvPr/>
        </p:nvCxnSpPr>
        <p:spPr>
          <a:xfrm flipH="1">
            <a:off x="1806218" y="3594633"/>
            <a:ext cx="404" cy="1907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/>
          <p:cNvCxnSpPr>
            <a:stCxn id="220" idx="2"/>
            <a:endCxn id="226" idx="0"/>
          </p:cNvCxnSpPr>
          <p:nvPr/>
        </p:nvCxnSpPr>
        <p:spPr>
          <a:xfrm>
            <a:off x="2772729" y="3594633"/>
            <a:ext cx="1931" cy="1928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线箭头连接符 270"/>
          <p:cNvCxnSpPr>
            <a:stCxn id="221" idx="2"/>
            <a:endCxn id="227" idx="0"/>
          </p:cNvCxnSpPr>
          <p:nvPr/>
        </p:nvCxnSpPr>
        <p:spPr>
          <a:xfrm>
            <a:off x="3772100" y="3600255"/>
            <a:ext cx="0" cy="1871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肘形连接符 280"/>
          <p:cNvCxnSpPr>
            <a:stCxn id="224" idx="2"/>
            <a:endCxn id="292" idx="0"/>
          </p:cNvCxnSpPr>
          <p:nvPr/>
        </p:nvCxnSpPr>
        <p:spPr>
          <a:xfrm rot="16200000" flipH="1">
            <a:off x="2145364" y="3903576"/>
            <a:ext cx="291389" cy="969681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肘形连接符 282"/>
          <p:cNvCxnSpPr>
            <a:stCxn id="226" idx="2"/>
            <a:endCxn id="292" idx="0"/>
          </p:cNvCxnSpPr>
          <p:nvPr/>
        </p:nvCxnSpPr>
        <p:spPr>
          <a:xfrm rot="16200000" flipH="1">
            <a:off x="2628321" y="4386533"/>
            <a:ext cx="293917" cy="123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肘形连接符 284"/>
          <p:cNvCxnSpPr>
            <a:stCxn id="229" idx="2"/>
            <a:endCxn id="292" idx="0"/>
          </p:cNvCxnSpPr>
          <p:nvPr/>
        </p:nvCxnSpPr>
        <p:spPr>
          <a:xfrm rot="5400000">
            <a:off x="3131373" y="3882753"/>
            <a:ext cx="295885" cy="1006832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矩形 291"/>
          <p:cNvSpPr/>
          <p:nvPr/>
        </p:nvSpPr>
        <p:spPr>
          <a:xfrm>
            <a:off x="2188132" y="4534112"/>
            <a:ext cx="1175533" cy="2852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2" name="文本框 231"/>
          <p:cNvSpPr txBox="1"/>
          <p:nvPr/>
        </p:nvSpPr>
        <p:spPr>
          <a:xfrm>
            <a:off x="2171735" y="4533563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2" name="直线箭头连接符 311"/>
          <p:cNvCxnSpPr>
            <a:stCxn id="292" idx="2"/>
            <a:endCxn id="233" idx="0"/>
          </p:cNvCxnSpPr>
          <p:nvPr/>
        </p:nvCxnSpPr>
        <p:spPr>
          <a:xfrm>
            <a:off x="2775899" y="4819331"/>
            <a:ext cx="1844" cy="15791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线箭头连接符 315"/>
          <p:cNvCxnSpPr>
            <a:stCxn id="233" idx="2"/>
            <a:endCxn id="235" idx="0"/>
          </p:cNvCxnSpPr>
          <p:nvPr/>
        </p:nvCxnSpPr>
        <p:spPr>
          <a:xfrm>
            <a:off x="2777743" y="5367003"/>
            <a:ext cx="0" cy="26788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肘形连接符 317"/>
          <p:cNvCxnSpPr>
            <a:stCxn id="233" idx="1"/>
            <a:endCxn id="212" idx="1"/>
          </p:cNvCxnSpPr>
          <p:nvPr/>
        </p:nvCxnSpPr>
        <p:spPr>
          <a:xfrm rot="10800000">
            <a:off x="1444861" y="1519337"/>
            <a:ext cx="793275" cy="3652790"/>
          </a:xfrm>
          <a:prstGeom prst="bentConnector3">
            <a:avLst>
              <a:gd name="adj1" fmla="val 128817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0" name="文本框 319"/>
          <p:cNvSpPr txBox="1"/>
          <p:nvPr/>
        </p:nvSpPr>
        <p:spPr>
          <a:xfrm>
            <a:off x="2804727" y="532733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kumimoji="1"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1197430" y="488025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14303" y="356172"/>
            <a:ext cx="9448800" cy="5837333"/>
          </a:xfrm>
          <a:prstGeom prst="rect">
            <a:avLst/>
          </a:prstGeom>
          <a:gradFill flip="none" rotWithShape="1">
            <a:gsLst>
              <a:gs pos="34000">
                <a:srgbClr val="FFF2E9"/>
              </a:gs>
              <a:gs pos="61000">
                <a:srgbClr val="FFFCE3">
                  <a:alpha val="28000"/>
                </a:srgbClr>
              </a:gs>
              <a:gs pos="83000">
                <a:srgbClr val="FFFCE3"/>
              </a:gs>
              <a:gs pos="100000">
                <a:srgbClr val="FFFDE3"/>
              </a:gs>
            </a:gsLst>
            <a:lin ang="5400000" scaled="1"/>
            <a:tileRect/>
          </a:gradFill>
          <a:ln w="12700" cap="rnd">
            <a:solidFill>
              <a:schemeClr val="accent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83973" y="500084"/>
            <a:ext cx="3154889" cy="5588215"/>
          </a:xfrm>
          <a:prstGeom prst="rect">
            <a:avLst/>
          </a:prstGeom>
          <a:solidFill>
            <a:schemeClr val="accent6">
              <a:alpha val="24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23954" y="588228"/>
            <a:ext cx="1490179" cy="4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657299" y="496379"/>
            <a:ext cx="5362001" cy="966678"/>
          </a:xfrm>
          <a:prstGeom prst="ellipse">
            <a:avLst/>
          </a:prstGeom>
          <a:solidFill>
            <a:schemeClr val="bg1">
              <a:alpha val="57369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7447504" y="86622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6309772" y="111699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6649702" y="57777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6840837" y="76927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5629125" y="89530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904512" y="66449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8634269" y="114743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021519" y="72911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7794798" y="10535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8435118" y="61741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5" name="直线连接符 74"/>
          <p:cNvCxnSpPr>
            <a:stCxn id="42" idx="3"/>
            <a:endCxn id="35" idx="0"/>
          </p:cNvCxnSpPr>
          <p:nvPr/>
        </p:nvCxnSpPr>
        <p:spPr>
          <a:xfrm flipH="1">
            <a:off x="5535708" y="1060819"/>
            <a:ext cx="124614" cy="710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/>
          <p:cNvCxnSpPr>
            <a:stCxn id="43" idx="4"/>
            <a:endCxn id="35" idx="0"/>
          </p:cNvCxnSpPr>
          <p:nvPr/>
        </p:nvCxnSpPr>
        <p:spPr>
          <a:xfrm flipH="1">
            <a:off x="5535708" y="858404"/>
            <a:ext cx="475318" cy="912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连接符 78"/>
          <p:cNvCxnSpPr>
            <a:stCxn id="39" idx="4"/>
            <a:endCxn id="83" idx="0"/>
          </p:cNvCxnSpPr>
          <p:nvPr/>
        </p:nvCxnSpPr>
        <p:spPr>
          <a:xfrm flipH="1">
            <a:off x="5980911" y="1310902"/>
            <a:ext cx="435375" cy="1479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连接符 97"/>
          <p:cNvCxnSpPr>
            <a:stCxn id="40" idx="4"/>
            <a:endCxn id="58" idx="0"/>
          </p:cNvCxnSpPr>
          <p:nvPr/>
        </p:nvCxnSpPr>
        <p:spPr>
          <a:xfrm>
            <a:off x="6756216" y="771685"/>
            <a:ext cx="282636" cy="1009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连接符 99"/>
          <p:cNvCxnSpPr>
            <a:stCxn id="41" idx="4"/>
            <a:endCxn id="58" idx="0"/>
          </p:cNvCxnSpPr>
          <p:nvPr/>
        </p:nvCxnSpPr>
        <p:spPr>
          <a:xfrm>
            <a:off x="6947351" y="963179"/>
            <a:ext cx="91501" cy="818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连接符 101"/>
          <p:cNvCxnSpPr>
            <a:stCxn id="24" idx="4"/>
            <a:endCxn id="63" idx="0"/>
          </p:cNvCxnSpPr>
          <p:nvPr/>
        </p:nvCxnSpPr>
        <p:spPr>
          <a:xfrm>
            <a:off x="7554018" y="1060134"/>
            <a:ext cx="550136" cy="7109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/>
          <p:cNvCxnSpPr>
            <a:stCxn id="46" idx="4"/>
            <a:endCxn id="63" idx="0"/>
          </p:cNvCxnSpPr>
          <p:nvPr/>
        </p:nvCxnSpPr>
        <p:spPr>
          <a:xfrm>
            <a:off x="7901312" y="1247456"/>
            <a:ext cx="202842" cy="523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连接符 105"/>
          <p:cNvCxnSpPr>
            <a:stCxn id="45" idx="4"/>
            <a:endCxn id="67" idx="0"/>
          </p:cNvCxnSpPr>
          <p:nvPr/>
        </p:nvCxnSpPr>
        <p:spPr>
          <a:xfrm>
            <a:off x="8128033" y="923028"/>
            <a:ext cx="1014537" cy="84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连接符 107"/>
          <p:cNvCxnSpPr>
            <a:stCxn id="48" idx="5"/>
            <a:endCxn id="67" idx="0"/>
          </p:cNvCxnSpPr>
          <p:nvPr/>
        </p:nvCxnSpPr>
        <p:spPr>
          <a:xfrm>
            <a:off x="8616949" y="782927"/>
            <a:ext cx="525621" cy="98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连接符 148"/>
          <p:cNvCxnSpPr>
            <a:stCxn id="44" idx="4"/>
            <a:endCxn id="140" idx="0"/>
          </p:cNvCxnSpPr>
          <p:nvPr/>
        </p:nvCxnSpPr>
        <p:spPr>
          <a:xfrm flipH="1">
            <a:off x="8528125" y="1341348"/>
            <a:ext cx="212658" cy="2551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5980911" y="5169422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7070557" y="524492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椭圆 151"/>
          <p:cNvSpPr/>
          <p:nvPr/>
        </p:nvSpPr>
        <p:spPr>
          <a:xfrm>
            <a:off x="7261692" y="54364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3" name="椭圆 152"/>
          <p:cNvSpPr/>
          <p:nvPr/>
        </p:nvSpPr>
        <p:spPr>
          <a:xfrm>
            <a:off x="6049980" y="556246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4" name="椭圆 153"/>
          <p:cNvSpPr/>
          <p:nvPr/>
        </p:nvSpPr>
        <p:spPr>
          <a:xfrm>
            <a:off x="6325367" y="533164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7783175" y="5188995"/>
            <a:ext cx="1598806" cy="75287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7967803" y="548693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椭圆 155"/>
          <p:cNvSpPr/>
          <p:nvPr/>
        </p:nvSpPr>
        <p:spPr>
          <a:xfrm>
            <a:off x="8541818" y="534982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0" name="圆角矩形 159"/>
          <p:cNvSpPr/>
          <p:nvPr/>
        </p:nvSpPr>
        <p:spPr>
          <a:xfrm>
            <a:off x="4935334" y="1598041"/>
            <a:ext cx="4942505" cy="3452515"/>
          </a:xfrm>
          <a:prstGeom prst="roundRect">
            <a:avLst/>
          </a:prstGeom>
          <a:solidFill>
            <a:schemeClr val="accent1">
              <a:alpha val="1900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8315097" y="5674255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椭圆 157"/>
          <p:cNvSpPr/>
          <p:nvPr/>
        </p:nvSpPr>
        <p:spPr>
          <a:xfrm>
            <a:off x="8955417" y="523812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146558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310690" y="208289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5586077" y="185208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6649702" y="1781219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839894" y="1865600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7031029" y="205709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7715004" y="1771077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824397" y="186144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8171691" y="204876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8753420" y="1763873"/>
            <a:ext cx="778299" cy="59909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862144" y="194485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9275743" y="183314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1" name="直线连接符 80"/>
          <p:cNvCxnSpPr>
            <a:stCxn id="35" idx="2"/>
            <a:endCxn id="83" idx="0"/>
          </p:cNvCxnSpPr>
          <p:nvPr/>
        </p:nvCxnSpPr>
        <p:spPr>
          <a:xfrm>
            <a:off x="5535708" y="2370167"/>
            <a:ext cx="445203" cy="420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5312119" y="2790447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6234455" y="332196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5553808" y="3100283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5829195" y="28694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圆角矩形 110"/>
          <p:cNvSpPr/>
          <p:nvPr/>
        </p:nvSpPr>
        <p:spPr>
          <a:xfrm>
            <a:off x="7097465" y="2794066"/>
            <a:ext cx="1337583" cy="81380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7193559" y="312946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3" name="椭圆 112"/>
          <p:cNvSpPr/>
          <p:nvPr/>
        </p:nvSpPr>
        <p:spPr>
          <a:xfrm>
            <a:off x="7767574" y="299235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椭圆 113"/>
          <p:cNvSpPr/>
          <p:nvPr/>
        </p:nvSpPr>
        <p:spPr>
          <a:xfrm>
            <a:off x="7540853" y="33167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5" name="椭圆 114"/>
          <p:cNvSpPr/>
          <p:nvPr/>
        </p:nvSpPr>
        <p:spPr>
          <a:xfrm>
            <a:off x="8181173" y="2880652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连接符 116"/>
          <p:cNvCxnSpPr>
            <a:stCxn id="63" idx="2"/>
            <a:endCxn id="111" idx="0"/>
          </p:cNvCxnSpPr>
          <p:nvPr/>
        </p:nvCxnSpPr>
        <p:spPr>
          <a:xfrm flipH="1">
            <a:off x="7766257" y="2370167"/>
            <a:ext cx="337897" cy="423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连接符 118"/>
          <p:cNvCxnSpPr>
            <a:stCxn id="67" idx="2"/>
            <a:endCxn id="111" idx="0"/>
          </p:cNvCxnSpPr>
          <p:nvPr/>
        </p:nvCxnSpPr>
        <p:spPr>
          <a:xfrm flipH="1">
            <a:off x="7766257" y="2362963"/>
            <a:ext cx="1376313" cy="43110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圆角矩形 120"/>
          <p:cNvSpPr/>
          <p:nvPr/>
        </p:nvSpPr>
        <p:spPr>
          <a:xfrm>
            <a:off x="5980911" y="3893195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/>
          <p:cNvCxnSpPr>
            <a:stCxn id="83" idx="2"/>
            <a:endCxn id="121" idx="0"/>
          </p:cNvCxnSpPr>
          <p:nvPr/>
        </p:nvCxnSpPr>
        <p:spPr>
          <a:xfrm>
            <a:off x="5980911" y="3604253"/>
            <a:ext cx="779971" cy="288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/>
          <p:cNvCxnSpPr>
            <a:stCxn id="58" idx="2"/>
            <a:endCxn id="121" idx="0"/>
          </p:cNvCxnSpPr>
          <p:nvPr/>
        </p:nvCxnSpPr>
        <p:spPr>
          <a:xfrm flipH="1">
            <a:off x="6760882" y="2380309"/>
            <a:ext cx="277970" cy="1512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6725805" y="4497684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7065735" y="395846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椭圆 127"/>
          <p:cNvSpPr/>
          <p:nvPr/>
        </p:nvSpPr>
        <p:spPr>
          <a:xfrm>
            <a:off x="7256870" y="414996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椭圆 128"/>
          <p:cNvSpPr/>
          <p:nvPr/>
        </p:nvSpPr>
        <p:spPr>
          <a:xfrm>
            <a:off x="6045158" y="4275998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椭圆 129"/>
          <p:cNvSpPr/>
          <p:nvPr/>
        </p:nvSpPr>
        <p:spPr>
          <a:xfrm>
            <a:off x="6320545" y="4045186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0" name="圆角矩形 139"/>
          <p:cNvSpPr/>
          <p:nvPr/>
        </p:nvSpPr>
        <p:spPr>
          <a:xfrm>
            <a:off x="7748154" y="3893174"/>
            <a:ext cx="1559941" cy="916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7833394" y="421975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2" name="椭圆 141"/>
          <p:cNvSpPr/>
          <p:nvPr/>
        </p:nvSpPr>
        <p:spPr>
          <a:xfrm>
            <a:off x="9020159" y="450097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3" name="椭圆 142"/>
          <p:cNvSpPr/>
          <p:nvPr/>
        </p:nvSpPr>
        <p:spPr>
          <a:xfrm>
            <a:off x="8407409" y="4082651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4" name="椭圆 143"/>
          <p:cNvSpPr/>
          <p:nvPr/>
        </p:nvSpPr>
        <p:spPr>
          <a:xfrm>
            <a:off x="8180688" y="4407079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5" name="椭圆 144"/>
          <p:cNvSpPr/>
          <p:nvPr/>
        </p:nvSpPr>
        <p:spPr>
          <a:xfrm>
            <a:off x="8821008" y="3970947"/>
            <a:ext cx="213028" cy="19390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2000">
                <a:schemeClr val="accent1">
                  <a:lumMod val="0"/>
                  <a:lumOff val="100000"/>
                </a:schemeClr>
              </a:gs>
              <a:gs pos="100000">
                <a:srgbClr val="FC716F"/>
              </a:gs>
            </a:gsLst>
            <a:path path="circle">
              <a:fillToRect l="100000" b="100000"/>
            </a:path>
            <a:tileRect t="-100000" r="-10000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7" name="直线连接符 146"/>
          <p:cNvCxnSpPr>
            <a:stCxn id="111" idx="2"/>
            <a:endCxn id="140" idx="0"/>
          </p:cNvCxnSpPr>
          <p:nvPr/>
        </p:nvCxnSpPr>
        <p:spPr>
          <a:xfrm>
            <a:off x="7766257" y="3607872"/>
            <a:ext cx="761868" cy="28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/>
          <p:nvPr/>
        </p:nvCxnSpPr>
        <p:spPr>
          <a:xfrm>
            <a:off x="10269263" y="1286468"/>
            <a:ext cx="0" cy="1149951"/>
          </a:xfrm>
          <a:prstGeom prst="straightConnector1">
            <a:avLst/>
          </a:prstGeom>
          <a:ln>
            <a:headEnd type="none" w="sm" len="sm"/>
            <a:tailEnd type="stealth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 rot="16200000">
            <a:off x="9315490" y="31694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  <a:endParaRPr lang="en-GB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直线箭头连接符 163"/>
          <p:cNvCxnSpPr/>
          <p:nvPr/>
        </p:nvCxnSpPr>
        <p:spPr>
          <a:xfrm>
            <a:off x="10269263" y="4234233"/>
            <a:ext cx="0" cy="1149951"/>
          </a:xfrm>
          <a:prstGeom prst="straightConnector1">
            <a:avLst/>
          </a:prstGeom>
          <a:ln>
            <a:headEnd type="none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/>
          <p:cNvSpPr/>
          <p:nvPr/>
        </p:nvSpPr>
        <p:spPr>
          <a:xfrm>
            <a:off x="4382673" y="2436419"/>
            <a:ext cx="408066" cy="127737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文本框 183"/>
          <p:cNvSpPr txBox="1"/>
          <p:nvPr/>
        </p:nvSpPr>
        <p:spPr>
          <a:xfrm rot="16200000">
            <a:off x="4247685" y="29046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LOF</a:t>
            </a:r>
            <a:endParaRPr lang="en-GB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肘形连接符 185"/>
          <p:cNvCxnSpPr>
            <a:stCxn id="126" idx="2"/>
            <a:endCxn id="183" idx="2"/>
          </p:cNvCxnSpPr>
          <p:nvPr/>
        </p:nvCxnSpPr>
        <p:spPr>
          <a:xfrm rot="10800000">
            <a:off x="4586707" y="3713791"/>
            <a:ext cx="2139099" cy="880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183" idx="0"/>
          </p:cNvCxnSpPr>
          <p:nvPr/>
        </p:nvCxnSpPr>
        <p:spPr>
          <a:xfrm rot="5400000" flipH="1" flipV="1">
            <a:off x="4148553" y="1430414"/>
            <a:ext cx="1444158" cy="567853"/>
          </a:xfrm>
          <a:prstGeom prst="bentConnector3">
            <a:avLst>
              <a:gd name="adj1" fmla="val 1005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肘形连接符 205"/>
          <p:cNvCxnSpPr>
            <a:stCxn id="142" idx="4"/>
            <a:endCxn id="183" idx="2"/>
          </p:cNvCxnSpPr>
          <p:nvPr/>
        </p:nvCxnSpPr>
        <p:spPr>
          <a:xfrm rot="5400000" flipH="1">
            <a:off x="6366145" y="1934352"/>
            <a:ext cx="981090" cy="4539967"/>
          </a:xfrm>
          <a:prstGeom prst="bentConnector3">
            <a:avLst>
              <a:gd name="adj1" fmla="val -23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文本框 210"/>
              <p:cNvSpPr txBox="1"/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Hyperparameter: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1" name="文本框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18" y="556074"/>
                <a:ext cx="2111828" cy="462371"/>
              </a:xfrm>
              <a:prstGeom prst="rect">
                <a:avLst/>
              </a:prstGeom>
              <a:blipFill rotWithShape="1">
                <a:blip r:embed="rId1"/>
                <a:stretch>
                  <a:fillRect l="-19" t="-97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/>
          <p:cNvSpPr/>
          <p:nvPr/>
        </p:nvSpPr>
        <p:spPr>
          <a:xfrm>
            <a:off x="1450484" y="1150119"/>
            <a:ext cx="2633449" cy="7105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文本框 211"/>
              <p:cNvSpPr txBox="1"/>
              <p:nvPr/>
            </p:nvSpPr>
            <p:spPr>
              <a:xfrm>
                <a:off x="1444860" y="1138848"/>
                <a:ext cx="2682307" cy="77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closest pair of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within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by:</a:t>
                </a:r>
                <a:endParaRPr lang="en-GB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2" name="文本框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60" y="1138848"/>
                <a:ext cx="2682307" cy="774443"/>
              </a:xfrm>
              <a:prstGeom prst="rect">
                <a:avLst/>
              </a:prstGeom>
              <a:blipFill rotWithShape="1">
                <a:blip r:embed="rId2"/>
                <a:stretch>
                  <a:fillRect l="-9" t="-38" r="1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菱形 213"/>
          <p:cNvSpPr/>
          <p:nvPr/>
        </p:nvSpPr>
        <p:spPr>
          <a:xfrm>
            <a:off x="1852642" y="2029959"/>
            <a:ext cx="1837378" cy="826641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文本框 214"/>
              <p:cNvSpPr txBox="1"/>
              <p:nvPr/>
            </p:nvSpPr>
            <p:spPr>
              <a:xfrm>
                <a:off x="2021410" y="2242675"/>
                <a:ext cx="1523174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Judging the </a:t>
                </a:r>
                <a:r>
                  <a:rPr lang="en-GB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0" y="2242675"/>
                <a:ext cx="1523174" cy="475964"/>
              </a:xfrm>
              <a:prstGeom prst="rect">
                <a:avLst/>
              </a:prstGeom>
              <a:blipFill rotWithShape="1">
                <a:blip r:embed="rId3"/>
                <a:stretch>
                  <a:fillRect l="-13" t="-103" r="1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矩形 217"/>
          <p:cNvSpPr/>
          <p:nvPr/>
        </p:nvSpPr>
        <p:spPr>
          <a:xfrm>
            <a:off x="1501699" y="3145145"/>
            <a:ext cx="609845" cy="449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文本框 218"/>
              <p:cNvSpPr txBox="1"/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samples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28" y="3105558"/>
                <a:ext cx="735489" cy="475964"/>
              </a:xfrm>
              <a:prstGeom prst="rect">
                <a:avLst/>
              </a:prstGeom>
              <a:blipFill rotWithShape="1">
                <a:blip r:embed="rId4"/>
                <a:stretch>
                  <a:fillRect l="-69" t="-86" r="4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矩形 219"/>
          <p:cNvSpPr/>
          <p:nvPr/>
        </p:nvSpPr>
        <p:spPr>
          <a:xfrm>
            <a:off x="2436561" y="3153624"/>
            <a:ext cx="672336" cy="4410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1" name="矩形 220"/>
          <p:cNvSpPr/>
          <p:nvPr/>
        </p:nvSpPr>
        <p:spPr>
          <a:xfrm>
            <a:off x="3460267" y="3142822"/>
            <a:ext cx="623666" cy="4574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文本框 221"/>
              <p:cNvSpPr txBox="1"/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2" name="文本框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9" y="3123087"/>
                <a:ext cx="906891" cy="490262"/>
              </a:xfrm>
              <a:prstGeom prst="rect">
                <a:avLst/>
              </a:prstGeom>
              <a:blipFill rotWithShape="1">
                <a:blip r:embed="rId5"/>
                <a:stretch>
                  <a:fillRect l="-31" t="-32" r="43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文本框 222"/>
              <p:cNvSpPr txBox="1"/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15" y="3113379"/>
                <a:ext cx="906891" cy="497829"/>
              </a:xfrm>
              <a:prstGeom prst="rect">
                <a:avLst/>
              </a:prstGeom>
              <a:blipFill rotWithShape="1">
                <a:blip r:embed="rId6"/>
                <a:stretch>
                  <a:fillRect l="-15" t="-122" r="28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矩形 223"/>
          <p:cNvSpPr/>
          <p:nvPr/>
        </p:nvSpPr>
        <p:spPr>
          <a:xfrm>
            <a:off x="1501699" y="3785404"/>
            <a:ext cx="609038" cy="4573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本框 224"/>
              <p:cNvSpPr txBox="1"/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5" name="文本框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70" y="3766495"/>
                <a:ext cx="906891" cy="471732"/>
              </a:xfrm>
              <a:prstGeom prst="rect">
                <a:avLst/>
              </a:prstGeom>
              <a:blipFill rotWithShape="1">
                <a:blip r:embed="rId7"/>
                <a:stretch>
                  <a:fillRect l="-24" t="-66" r="36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2181690" y="3787434"/>
            <a:ext cx="1185939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7" name="矩形 226"/>
          <p:cNvSpPr/>
          <p:nvPr/>
        </p:nvSpPr>
        <p:spPr>
          <a:xfrm>
            <a:off x="3460267" y="3787434"/>
            <a:ext cx="623666" cy="4527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本框 227"/>
              <p:cNvSpPr txBox="1"/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8" name="文本框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405" y="3762303"/>
                <a:ext cx="1687706" cy="503023"/>
              </a:xfrm>
              <a:prstGeom prst="rect">
                <a:avLst/>
              </a:prstGeom>
              <a:blipFill rotWithShape="1">
                <a:blip r:embed="rId8"/>
                <a:stretch>
                  <a:fillRect l="-13" t="-112" r="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文本框 228"/>
              <p:cNvSpPr txBox="1"/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9" name="文本框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15" y="3780794"/>
                <a:ext cx="697632" cy="457433"/>
              </a:xfrm>
              <a:prstGeom prst="rect">
                <a:avLst/>
              </a:prstGeom>
              <a:blipFill rotWithShape="1">
                <a:blip r:embed="rId9"/>
                <a:stretch>
                  <a:fillRect l="-67" t="-1" r="34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菱形 232"/>
          <p:cNvSpPr/>
          <p:nvPr/>
        </p:nvSpPr>
        <p:spPr>
          <a:xfrm>
            <a:off x="2238135" y="4977250"/>
            <a:ext cx="1079216" cy="389753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本框 233"/>
              <p:cNvSpPr txBox="1"/>
              <p:nvPr/>
            </p:nvSpPr>
            <p:spPr>
              <a:xfrm>
                <a:off x="2362823" y="5017121"/>
                <a:ext cx="8781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kumimoji="1" lang="en-US" altLang="zh-CN" sz="1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?</a:t>
                </a:r>
                <a:endParaRPr kumimoji="1" lang="en-US" altLang="zh-CN" sz="1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4" name="文本框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23" y="5017121"/>
                <a:ext cx="878126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71" t="-224" r="62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矩形 234"/>
          <p:cNvSpPr/>
          <p:nvPr/>
        </p:nvSpPr>
        <p:spPr>
          <a:xfrm>
            <a:off x="2238135" y="5634885"/>
            <a:ext cx="1079215" cy="291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文本框 237"/>
              <p:cNvSpPr txBox="1"/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8" name="文本框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21" y="5619936"/>
                <a:ext cx="983127" cy="285014"/>
              </a:xfrm>
              <a:prstGeom prst="rect">
                <a:avLst/>
              </a:prstGeom>
              <a:blipFill rotWithShape="1">
                <a:blip r:embed="rId11"/>
                <a:stretch>
                  <a:fillRect l="-19" t="-65" r="34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线箭头连接符 242"/>
          <p:cNvCxnSpPr>
            <a:stCxn id="211" idx="2"/>
            <a:endCxn id="213" idx="0"/>
          </p:cNvCxnSpPr>
          <p:nvPr/>
        </p:nvCxnSpPr>
        <p:spPr>
          <a:xfrm>
            <a:off x="2763832" y="1018445"/>
            <a:ext cx="3377" cy="13167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线箭头连接符 249"/>
          <p:cNvCxnSpPr>
            <a:stCxn id="213" idx="2"/>
            <a:endCxn id="214" idx="0"/>
          </p:cNvCxnSpPr>
          <p:nvPr/>
        </p:nvCxnSpPr>
        <p:spPr>
          <a:xfrm>
            <a:off x="2767209" y="1860706"/>
            <a:ext cx="4122" cy="16925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/>
          <p:cNvCxnSpPr>
            <a:stCxn id="214" idx="2"/>
            <a:endCxn id="218" idx="0"/>
          </p:cNvCxnSpPr>
          <p:nvPr/>
        </p:nvCxnSpPr>
        <p:spPr>
          <a:xfrm rot="5400000">
            <a:off x="2144705" y="2518518"/>
            <a:ext cx="288545" cy="96470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肘形连接符 253"/>
          <p:cNvCxnSpPr>
            <a:stCxn id="214" idx="2"/>
            <a:endCxn id="220" idx="0"/>
          </p:cNvCxnSpPr>
          <p:nvPr/>
        </p:nvCxnSpPr>
        <p:spPr>
          <a:xfrm rot="16200000" flipH="1">
            <a:off x="2623518" y="3004413"/>
            <a:ext cx="297024" cy="1398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肘形连接符 255"/>
          <p:cNvCxnSpPr>
            <a:stCxn id="214" idx="2"/>
            <a:endCxn id="221" idx="0"/>
          </p:cNvCxnSpPr>
          <p:nvPr/>
        </p:nvCxnSpPr>
        <p:spPr>
          <a:xfrm rot="16200000" flipH="1">
            <a:off x="3128604" y="2499326"/>
            <a:ext cx="286222" cy="1000769"/>
          </a:xfrm>
          <a:prstGeom prst="bentConnector3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直线箭头连接符 262"/>
          <p:cNvCxnSpPr>
            <a:stCxn id="218" idx="2"/>
            <a:endCxn id="224" idx="0"/>
          </p:cNvCxnSpPr>
          <p:nvPr/>
        </p:nvCxnSpPr>
        <p:spPr>
          <a:xfrm flipH="1">
            <a:off x="1806218" y="3594633"/>
            <a:ext cx="404" cy="1907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/>
          <p:cNvCxnSpPr>
            <a:stCxn id="220" idx="2"/>
            <a:endCxn id="226" idx="0"/>
          </p:cNvCxnSpPr>
          <p:nvPr/>
        </p:nvCxnSpPr>
        <p:spPr>
          <a:xfrm>
            <a:off x="2772729" y="3594633"/>
            <a:ext cx="1931" cy="1928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线箭头连接符 270"/>
          <p:cNvCxnSpPr>
            <a:stCxn id="221" idx="2"/>
            <a:endCxn id="227" idx="0"/>
          </p:cNvCxnSpPr>
          <p:nvPr/>
        </p:nvCxnSpPr>
        <p:spPr>
          <a:xfrm>
            <a:off x="3772100" y="3600255"/>
            <a:ext cx="0" cy="1871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肘形连接符 280"/>
          <p:cNvCxnSpPr>
            <a:stCxn id="224" idx="2"/>
            <a:endCxn id="292" idx="0"/>
          </p:cNvCxnSpPr>
          <p:nvPr/>
        </p:nvCxnSpPr>
        <p:spPr>
          <a:xfrm rot="16200000" flipH="1">
            <a:off x="2145364" y="3903576"/>
            <a:ext cx="291389" cy="969681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肘形连接符 282"/>
          <p:cNvCxnSpPr>
            <a:stCxn id="226" idx="2"/>
            <a:endCxn id="292" idx="0"/>
          </p:cNvCxnSpPr>
          <p:nvPr/>
        </p:nvCxnSpPr>
        <p:spPr>
          <a:xfrm rot="16200000" flipH="1">
            <a:off x="2628321" y="4386533"/>
            <a:ext cx="293917" cy="1239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肘形连接符 284"/>
          <p:cNvCxnSpPr>
            <a:stCxn id="229" idx="2"/>
            <a:endCxn id="292" idx="0"/>
          </p:cNvCxnSpPr>
          <p:nvPr/>
        </p:nvCxnSpPr>
        <p:spPr>
          <a:xfrm rot="5400000">
            <a:off x="3131373" y="3882753"/>
            <a:ext cx="295885" cy="1006832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矩形 291"/>
          <p:cNvSpPr/>
          <p:nvPr/>
        </p:nvSpPr>
        <p:spPr>
          <a:xfrm>
            <a:off x="2188132" y="4534112"/>
            <a:ext cx="1175533" cy="2852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2" name="文本框 231"/>
          <p:cNvSpPr txBox="1"/>
          <p:nvPr/>
        </p:nvSpPr>
        <p:spPr>
          <a:xfrm>
            <a:off x="2171735" y="4533563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2" name="直线箭头连接符 311"/>
          <p:cNvCxnSpPr>
            <a:stCxn id="292" idx="2"/>
            <a:endCxn id="233" idx="0"/>
          </p:cNvCxnSpPr>
          <p:nvPr/>
        </p:nvCxnSpPr>
        <p:spPr>
          <a:xfrm>
            <a:off x="2775899" y="4819331"/>
            <a:ext cx="1844" cy="15791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线箭头连接符 315"/>
          <p:cNvCxnSpPr>
            <a:stCxn id="233" idx="2"/>
            <a:endCxn id="235" idx="0"/>
          </p:cNvCxnSpPr>
          <p:nvPr/>
        </p:nvCxnSpPr>
        <p:spPr>
          <a:xfrm>
            <a:off x="2777743" y="5367003"/>
            <a:ext cx="0" cy="26788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肘形连接符 317"/>
          <p:cNvCxnSpPr>
            <a:stCxn id="233" idx="1"/>
            <a:endCxn id="212" idx="1"/>
          </p:cNvCxnSpPr>
          <p:nvPr/>
        </p:nvCxnSpPr>
        <p:spPr>
          <a:xfrm rot="10800000">
            <a:off x="1444861" y="1526071"/>
            <a:ext cx="793275" cy="3646057"/>
          </a:xfrm>
          <a:prstGeom prst="bentConnector3">
            <a:avLst>
              <a:gd name="adj1" fmla="val 128817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0" name="文本框 319"/>
          <p:cNvSpPr txBox="1"/>
          <p:nvPr/>
        </p:nvSpPr>
        <p:spPr>
          <a:xfrm>
            <a:off x="2804727" y="532733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kumimoji="1"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1197430" y="488025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809" y="931850"/>
            <a:ext cx="3886200" cy="19442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93" y="931849"/>
            <a:ext cx="3886200" cy="1944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096" y="1584250"/>
            <a:ext cx="4725672" cy="23642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61" y="1586156"/>
            <a:ext cx="4725674" cy="23642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442" y="1729292"/>
            <a:ext cx="4403651" cy="22031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07" y="1729292"/>
            <a:ext cx="4403778" cy="220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551742" y="17785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>
            <a:stCxn id="4" idx="5"/>
            <a:endCxn id="17" idx="1"/>
          </p:cNvCxnSpPr>
          <p:nvPr/>
        </p:nvCxnSpPr>
        <p:spPr>
          <a:xfrm>
            <a:off x="1674654" y="1901494"/>
            <a:ext cx="1425449" cy="8705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190850" y="40634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07393" y="36507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530654" y="4964833"/>
            <a:ext cx="144000" cy="144000"/>
          </a:xfrm>
          <a:prstGeom prst="ellipse">
            <a:avLst/>
          </a:prstGeom>
          <a:solidFill>
            <a:srgbClr val="8B0E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103638" y="526631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26704" y="486737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073436" y="35396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079015" y="275091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145139" y="325783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836455" y="260364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/>
          <p:cNvCxnSpPr>
            <a:stCxn id="11" idx="6"/>
            <a:endCxn id="16" idx="2"/>
          </p:cNvCxnSpPr>
          <p:nvPr/>
        </p:nvCxnSpPr>
        <p:spPr>
          <a:xfrm flipV="1">
            <a:off x="2151393" y="3611652"/>
            <a:ext cx="2922043" cy="1111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4" idx="4"/>
            <a:endCxn id="10" idx="0"/>
          </p:cNvCxnSpPr>
          <p:nvPr/>
        </p:nvCxnSpPr>
        <p:spPr>
          <a:xfrm flipH="1">
            <a:off x="1262850" y="1922582"/>
            <a:ext cx="360892" cy="214082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4" idx="4"/>
            <a:endCxn id="11" idx="0"/>
          </p:cNvCxnSpPr>
          <p:nvPr/>
        </p:nvCxnSpPr>
        <p:spPr>
          <a:xfrm>
            <a:off x="1623742" y="1922582"/>
            <a:ext cx="455651" cy="172820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4" idx="5"/>
            <a:endCxn id="18" idx="1"/>
          </p:cNvCxnSpPr>
          <p:nvPr/>
        </p:nvCxnSpPr>
        <p:spPr>
          <a:xfrm>
            <a:off x="1674654" y="1901494"/>
            <a:ext cx="2491573" cy="13774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4" idx="6"/>
            <a:endCxn id="19" idx="2"/>
          </p:cNvCxnSpPr>
          <p:nvPr/>
        </p:nvCxnSpPr>
        <p:spPr>
          <a:xfrm>
            <a:off x="1695742" y="1850582"/>
            <a:ext cx="3140713" cy="8250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4" idx="5"/>
            <a:endCxn id="15" idx="1"/>
          </p:cNvCxnSpPr>
          <p:nvPr/>
        </p:nvCxnSpPr>
        <p:spPr>
          <a:xfrm>
            <a:off x="1674654" y="1901494"/>
            <a:ext cx="2873138" cy="298697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4" idx="5"/>
            <a:endCxn id="14" idx="1"/>
          </p:cNvCxnSpPr>
          <p:nvPr/>
        </p:nvCxnSpPr>
        <p:spPr>
          <a:xfrm>
            <a:off x="1674654" y="1901494"/>
            <a:ext cx="2450072" cy="338590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4" idx="5"/>
            <a:endCxn id="16" idx="1"/>
          </p:cNvCxnSpPr>
          <p:nvPr/>
        </p:nvCxnSpPr>
        <p:spPr>
          <a:xfrm>
            <a:off x="1674654" y="1901494"/>
            <a:ext cx="3419870" cy="165924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10" idx="6"/>
            <a:endCxn id="11" idx="2"/>
          </p:cNvCxnSpPr>
          <p:nvPr/>
        </p:nvCxnSpPr>
        <p:spPr>
          <a:xfrm flipV="1">
            <a:off x="1334850" y="3722782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10" idx="4"/>
            <a:endCxn id="12" idx="1"/>
          </p:cNvCxnSpPr>
          <p:nvPr/>
        </p:nvCxnSpPr>
        <p:spPr>
          <a:xfrm>
            <a:off x="1262850" y="4207403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10" idx="7"/>
            <a:endCxn id="17" idx="3"/>
          </p:cNvCxnSpPr>
          <p:nvPr/>
        </p:nvCxnSpPr>
        <p:spPr>
          <a:xfrm flipV="1">
            <a:off x="1313762" y="2873829"/>
            <a:ext cx="1786341" cy="12106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10" idx="6"/>
            <a:endCxn id="18" idx="2"/>
          </p:cNvCxnSpPr>
          <p:nvPr/>
        </p:nvCxnSpPr>
        <p:spPr>
          <a:xfrm flipV="1">
            <a:off x="1334850" y="3329833"/>
            <a:ext cx="2810289" cy="8055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10" idx="6"/>
            <a:endCxn id="19" idx="3"/>
          </p:cNvCxnSpPr>
          <p:nvPr/>
        </p:nvCxnSpPr>
        <p:spPr>
          <a:xfrm flipV="1">
            <a:off x="1334850" y="2726556"/>
            <a:ext cx="3522693" cy="140884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10" idx="6"/>
            <a:endCxn id="14" idx="2"/>
          </p:cNvCxnSpPr>
          <p:nvPr/>
        </p:nvCxnSpPr>
        <p:spPr>
          <a:xfrm>
            <a:off x="1334850" y="4135403"/>
            <a:ext cx="2768788" cy="1202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10" idx="6"/>
            <a:endCxn id="15" idx="2"/>
          </p:cNvCxnSpPr>
          <p:nvPr/>
        </p:nvCxnSpPr>
        <p:spPr>
          <a:xfrm>
            <a:off x="1334850" y="4135403"/>
            <a:ext cx="3191854" cy="80397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10" idx="6"/>
            <a:endCxn id="16" idx="2"/>
          </p:cNvCxnSpPr>
          <p:nvPr/>
        </p:nvCxnSpPr>
        <p:spPr>
          <a:xfrm flipV="1">
            <a:off x="1334850" y="3611652"/>
            <a:ext cx="3738586" cy="52375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12" idx="7"/>
            <a:endCxn id="11" idx="3"/>
          </p:cNvCxnSpPr>
          <p:nvPr/>
        </p:nvCxnSpPr>
        <p:spPr>
          <a:xfrm flipV="1">
            <a:off x="1653566" y="3773694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stCxn id="12" idx="0"/>
            <a:endCxn id="4" idx="4"/>
          </p:cNvCxnSpPr>
          <p:nvPr/>
        </p:nvCxnSpPr>
        <p:spPr>
          <a:xfrm flipV="1">
            <a:off x="1602654" y="1922582"/>
            <a:ext cx="21088" cy="3042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12" idx="0"/>
            <a:endCxn id="17" idx="3"/>
          </p:cNvCxnSpPr>
          <p:nvPr/>
        </p:nvCxnSpPr>
        <p:spPr>
          <a:xfrm flipV="1">
            <a:off x="1602654" y="2873829"/>
            <a:ext cx="1497449" cy="20910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stCxn id="12" idx="7"/>
            <a:endCxn id="18" idx="3"/>
          </p:cNvCxnSpPr>
          <p:nvPr/>
        </p:nvCxnSpPr>
        <p:spPr>
          <a:xfrm flipV="1">
            <a:off x="1653566" y="3380745"/>
            <a:ext cx="2512661" cy="16051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/>
          <p:cNvCxnSpPr>
            <a:stCxn id="12" idx="7"/>
            <a:endCxn id="19" idx="3"/>
          </p:cNvCxnSpPr>
          <p:nvPr/>
        </p:nvCxnSpPr>
        <p:spPr>
          <a:xfrm flipV="1">
            <a:off x="1653566" y="2726556"/>
            <a:ext cx="3203977" cy="225936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/>
          <p:cNvCxnSpPr>
            <a:stCxn id="12" idx="6"/>
            <a:endCxn id="15" idx="2"/>
          </p:cNvCxnSpPr>
          <p:nvPr/>
        </p:nvCxnSpPr>
        <p:spPr>
          <a:xfrm flipV="1">
            <a:off x="1674654" y="4939377"/>
            <a:ext cx="2852050" cy="9745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12" idx="6"/>
            <a:endCxn id="14" idx="2"/>
          </p:cNvCxnSpPr>
          <p:nvPr/>
        </p:nvCxnSpPr>
        <p:spPr>
          <a:xfrm>
            <a:off x="1674654" y="5036833"/>
            <a:ext cx="2428984" cy="301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/>
          <p:cNvCxnSpPr>
            <a:stCxn id="12" idx="6"/>
            <a:endCxn id="16" idx="2"/>
          </p:cNvCxnSpPr>
          <p:nvPr/>
        </p:nvCxnSpPr>
        <p:spPr>
          <a:xfrm flipV="1">
            <a:off x="1674654" y="3611652"/>
            <a:ext cx="3398782" cy="14251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>
            <a:stCxn id="11" idx="7"/>
            <a:endCxn id="19" idx="3"/>
          </p:cNvCxnSpPr>
          <p:nvPr/>
        </p:nvCxnSpPr>
        <p:spPr>
          <a:xfrm flipV="1">
            <a:off x="2130305" y="2726556"/>
            <a:ext cx="2727238" cy="9453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箭头连接符 110"/>
          <p:cNvCxnSpPr>
            <a:stCxn id="11" idx="6"/>
            <a:endCxn id="15" idx="2"/>
          </p:cNvCxnSpPr>
          <p:nvPr/>
        </p:nvCxnSpPr>
        <p:spPr>
          <a:xfrm>
            <a:off x="2151393" y="3722782"/>
            <a:ext cx="2375311" cy="1216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/>
          <p:cNvCxnSpPr>
            <a:stCxn id="11" idx="5"/>
            <a:endCxn id="14" idx="1"/>
          </p:cNvCxnSpPr>
          <p:nvPr/>
        </p:nvCxnSpPr>
        <p:spPr>
          <a:xfrm>
            <a:off x="2130305" y="3773694"/>
            <a:ext cx="1994421" cy="15137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/>
          <p:cNvCxnSpPr>
            <a:stCxn id="11" idx="6"/>
            <a:endCxn id="18" idx="2"/>
          </p:cNvCxnSpPr>
          <p:nvPr/>
        </p:nvCxnSpPr>
        <p:spPr>
          <a:xfrm flipV="1">
            <a:off x="2151393" y="3329833"/>
            <a:ext cx="1993746" cy="39294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/>
          <p:cNvCxnSpPr>
            <a:stCxn id="11" idx="7"/>
            <a:endCxn id="17" idx="3"/>
          </p:cNvCxnSpPr>
          <p:nvPr/>
        </p:nvCxnSpPr>
        <p:spPr>
          <a:xfrm flipV="1">
            <a:off x="2130305" y="2873829"/>
            <a:ext cx="969798" cy="79804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17" idx="6"/>
            <a:endCxn id="19" idx="2"/>
          </p:cNvCxnSpPr>
          <p:nvPr/>
        </p:nvCxnSpPr>
        <p:spPr>
          <a:xfrm flipV="1">
            <a:off x="3223015" y="2675644"/>
            <a:ext cx="1613440" cy="14727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/>
          <p:cNvCxnSpPr>
            <a:stCxn id="17" idx="5"/>
            <a:endCxn id="18" idx="2"/>
          </p:cNvCxnSpPr>
          <p:nvPr/>
        </p:nvCxnSpPr>
        <p:spPr>
          <a:xfrm>
            <a:off x="3201927" y="2873829"/>
            <a:ext cx="943212" cy="456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/>
          <p:cNvCxnSpPr>
            <a:stCxn id="17" idx="5"/>
            <a:endCxn id="16" idx="1"/>
          </p:cNvCxnSpPr>
          <p:nvPr/>
        </p:nvCxnSpPr>
        <p:spPr>
          <a:xfrm>
            <a:off x="3201927" y="2873829"/>
            <a:ext cx="1892597" cy="686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>
            <a:stCxn id="17" idx="4"/>
            <a:endCxn id="15" idx="1"/>
          </p:cNvCxnSpPr>
          <p:nvPr/>
        </p:nvCxnSpPr>
        <p:spPr>
          <a:xfrm>
            <a:off x="3151015" y="2894917"/>
            <a:ext cx="1396777" cy="199354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164"/>
          <p:cNvCxnSpPr>
            <a:stCxn id="17" idx="4"/>
            <a:endCxn id="14" idx="1"/>
          </p:cNvCxnSpPr>
          <p:nvPr/>
        </p:nvCxnSpPr>
        <p:spPr>
          <a:xfrm>
            <a:off x="3151015" y="2894917"/>
            <a:ext cx="973711" cy="2392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/>
          <p:cNvCxnSpPr>
            <a:stCxn id="19" idx="4"/>
            <a:endCxn id="16" idx="1"/>
          </p:cNvCxnSpPr>
          <p:nvPr/>
        </p:nvCxnSpPr>
        <p:spPr>
          <a:xfrm>
            <a:off x="4908455" y="2747644"/>
            <a:ext cx="186069" cy="81309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箭头连接符 172"/>
          <p:cNvCxnSpPr>
            <a:stCxn id="19" idx="4"/>
            <a:endCxn id="15" idx="0"/>
          </p:cNvCxnSpPr>
          <p:nvPr/>
        </p:nvCxnSpPr>
        <p:spPr>
          <a:xfrm flipH="1">
            <a:off x="4598704" y="2747644"/>
            <a:ext cx="309751" cy="21197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/>
          <p:cNvCxnSpPr>
            <a:stCxn id="19" idx="4"/>
            <a:endCxn id="14" idx="0"/>
          </p:cNvCxnSpPr>
          <p:nvPr/>
        </p:nvCxnSpPr>
        <p:spPr>
          <a:xfrm flipH="1">
            <a:off x="4175638" y="2747644"/>
            <a:ext cx="732817" cy="25186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/>
          <p:cNvCxnSpPr>
            <a:stCxn id="19" idx="3"/>
            <a:endCxn id="18" idx="7"/>
          </p:cNvCxnSpPr>
          <p:nvPr/>
        </p:nvCxnSpPr>
        <p:spPr>
          <a:xfrm flipH="1">
            <a:off x="4268051" y="2726556"/>
            <a:ext cx="589492" cy="5523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/>
          <p:cNvCxnSpPr>
            <a:stCxn id="18" idx="6"/>
            <a:endCxn id="16" idx="2"/>
          </p:cNvCxnSpPr>
          <p:nvPr/>
        </p:nvCxnSpPr>
        <p:spPr>
          <a:xfrm>
            <a:off x="4289139" y="3329833"/>
            <a:ext cx="784297" cy="2818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箭头连接符 185"/>
          <p:cNvCxnSpPr>
            <a:stCxn id="18" idx="4"/>
            <a:endCxn id="15" idx="0"/>
          </p:cNvCxnSpPr>
          <p:nvPr/>
        </p:nvCxnSpPr>
        <p:spPr>
          <a:xfrm>
            <a:off x="4217139" y="3401833"/>
            <a:ext cx="381565" cy="14655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/>
          <p:cNvCxnSpPr>
            <a:stCxn id="18" idx="4"/>
            <a:endCxn id="14" idx="0"/>
          </p:cNvCxnSpPr>
          <p:nvPr/>
        </p:nvCxnSpPr>
        <p:spPr>
          <a:xfrm flipH="1">
            <a:off x="4175638" y="3401833"/>
            <a:ext cx="41501" cy="1864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/>
          <p:cNvCxnSpPr>
            <a:stCxn id="16" idx="3"/>
            <a:endCxn id="15" idx="7"/>
          </p:cNvCxnSpPr>
          <p:nvPr/>
        </p:nvCxnSpPr>
        <p:spPr>
          <a:xfrm flipH="1">
            <a:off x="4649616" y="3662564"/>
            <a:ext cx="444908" cy="12259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/>
          <p:cNvCxnSpPr>
            <a:stCxn id="14" idx="7"/>
            <a:endCxn id="16" idx="3"/>
          </p:cNvCxnSpPr>
          <p:nvPr/>
        </p:nvCxnSpPr>
        <p:spPr>
          <a:xfrm flipV="1">
            <a:off x="4226550" y="3662564"/>
            <a:ext cx="867974" cy="162483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线箭头连接符 225"/>
          <p:cNvCxnSpPr>
            <a:stCxn id="15" idx="3"/>
            <a:endCxn id="14" idx="7"/>
          </p:cNvCxnSpPr>
          <p:nvPr/>
        </p:nvCxnSpPr>
        <p:spPr>
          <a:xfrm flipH="1">
            <a:off x="4226550" y="4990289"/>
            <a:ext cx="321242" cy="2971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椭圆 238"/>
          <p:cNvSpPr/>
          <p:nvPr/>
        </p:nvSpPr>
        <p:spPr>
          <a:xfrm>
            <a:off x="6370160" y="155083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0" name="直线箭头连接符 239"/>
          <p:cNvCxnSpPr>
            <a:stCxn id="239" idx="5"/>
            <a:endCxn id="247" idx="1"/>
          </p:cNvCxnSpPr>
          <p:nvPr/>
        </p:nvCxnSpPr>
        <p:spPr>
          <a:xfrm>
            <a:off x="6493072" y="1673746"/>
            <a:ext cx="1446537" cy="109825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椭圆 240"/>
          <p:cNvSpPr/>
          <p:nvPr/>
        </p:nvSpPr>
        <p:spPr>
          <a:xfrm>
            <a:off x="6030356" y="406340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2" name="椭圆 241"/>
          <p:cNvSpPr/>
          <p:nvPr/>
        </p:nvSpPr>
        <p:spPr>
          <a:xfrm>
            <a:off x="6846899" y="365078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椭圆 242"/>
          <p:cNvSpPr/>
          <p:nvPr/>
        </p:nvSpPr>
        <p:spPr>
          <a:xfrm>
            <a:off x="6370160" y="4964833"/>
            <a:ext cx="144000" cy="144000"/>
          </a:xfrm>
          <a:prstGeom prst="ellipse">
            <a:avLst/>
          </a:prstGeom>
          <a:solidFill>
            <a:srgbClr val="8B0E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椭圆 243"/>
          <p:cNvSpPr/>
          <p:nvPr/>
        </p:nvSpPr>
        <p:spPr>
          <a:xfrm>
            <a:off x="8943144" y="526631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5" name="椭圆 244"/>
          <p:cNvSpPr/>
          <p:nvPr/>
        </p:nvSpPr>
        <p:spPr>
          <a:xfrm>
            <a:off x="9366210" y="486737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9912942" y="3539652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7918521" y="2750917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8984645" y="3257833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9675961" y="2603644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0" name="直线箭头连接符 249"/>
          <p:cNvCxnSpPr>
            <a:stCxn id="242" idx="6"/>
            <a:endCxn id="246" idx="2"/>
          </p:cNvCxnSpPr>
          <p:nvPr/>
        </p:nvCxnSpPr>
        <p:spPr>
          <a:xfrm flipV="1">
            <a:off x="6990899" y="3611652"/>
            <a:ext cx="2922043" cy="11113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线箭头连接符 250"/>
          <p:cNvCxnSpPr>
            <a:stCxn id="239" idx="4"/>
            <a:endCxn id="241" idx="0"/>
          </p:cNvCxnSpPr>
          <p:nvPr/>
        </p:nvCxnSpPr>
        <p:spPr>
          <a:xfrm flipH="1">
            <a:off x="6102356" y="1694834"/>
            <a:ext cx="339804" cy="236856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线箭头连接符 251"/>
          <p:cNvCxnSpPr>
            <a:stCxn id="239" idx="4"/>
            <a:endCxn id="242" idx="0"/>
          </p:cNvCxnSpPr>
          <p:nvPr/>
        </p:nvCxnSpPr>
        <p:spPr>
          <a:xfrm>
            <a:off x="6442160" y="1694834"/>
            <a:ext cx="476739" cy="195594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线箭头连接符 252"/>
          <p:cNvCxnSpPr>
            <a:stCxn id="239" idx="5"/>
            <a:endCxn id="248" idx="1"/>
          </p:cNvCxnSpPr>
          <p:nvPr/>
        </p:nvCxnSpPr>
        <p:spPr>
          <a:xfrm>
            <a:off x="6493072" y="1673746"/>
            <a:ext cx="2512661" cy="160517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线箭头连接符 253"/>
          <p:cNvCxnSpPr>
            <a:stCxn id="239" idx="6"/>
            <a:endCxn id="249" idx="2"/>
          </p:cNvCxnSpPr>
          <p:nvPr/>
        </p:nvCxnSpPr>
        <p:spPr>
          <a:xfrm>
            <a:off x="6514160" y="1622834"/>
            <a:ext cx="3161801" cy="105281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线箭头连接符 254"/>
          <p:cNvCxnSpPr>
            <a:stCxn id="239" idx="5"/>
            <a:endCxn id="245" idx="1"/>
          </p:cNvCxnSpPr>
          <p:nvPr/>
        </p:nvCxnSpPr>
        <p:spPr>
          <a:xfrm>
            <a:off x="6493072" y="1673746"/>
            <a:ext cx="2894226" cy="32147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线箭头连接符 255"/>
          <p:cNvCxnSpPr>
            <a:stCxn id="239" idx="5"/>
            <a:endCxn id="244" idx="1"/>
          </p:cNvCxnSpPr>
          <p:nvPr/>
        </p:nvCxnSpPr>
        <p:spPr>
          <a:xfrm>
            <a:off x="6493072" y="1673746"/>
            <a:ext cx="2471160" cy="361365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线箭头连接符 256"/>
          <p:cNvCxnSpPr>
            <a:stCxn id="239" idx="5"/>
            <a:endCxn id="246" idx="1"/>
          </p:cNvCxnSpPr>
          <p:nvPr/>
        </p:nvCxnSpPr>
        <p:spPr>
          <a:xfrm>
            <a:off x="6493072" y="1673746"/>
            <a:ext cx="3440958" cy="188699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线箭头连接符 257"/>
          <p:cNvCxnSpPr>
            <a:stCxn id="241" idx="6"/>
            <a:endCxn id="242" idx="2"/>
          </p:cNvCxnSpPr>
          <p:nvPr/>
        </p:nvCxnSpPr>
        <p:spPr>
          <a:xfrm flipV="1">
            <a:off x="6174356" y="3722782"/>
            <a:ext cx="672543" cy="41262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线箭头连接符 258"/>
          <p:cNvCxnSpPr>
            <a:stCxn id="241" idx="4"/>
            <a:endCxn id="243" idx="1"/>
          </p:cNvCxnSpPr>
          <p:nvPr/>
        </p:nvCxnSpPr>
        <p:spPr>
          <a:xfrm>
            <a:off x="6102356" y="4207403"/>
            <a:ext cx="288892" cy="77851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线箭头连接符 259"/>
          <p:cNvCxnSpPr>
            <a:stCxn id="241" idx="7"/>
            <a:endCxn id="247" idx="3"/>
          </p:cNvCxnSpPr>
          <p:nvPr/>
        </p:nvCxnSpPr>
        <p:spPr>
          <a:xfrm flipV="1">
            <a:off x="6153268" y="2873829"/>
            <a:ext cx="1786341" cy="1210662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线箭头连接符 260"/>
          <p:cNvCxnSpPr>
            <a:stCxn id="241" idx="6"/>
            <a:endCxn id="248" idx="2"/>
          </p:cNvCxnSpPr>
          <p:nvPr/>
        </p:nvCxnSpPr>
        <p:spPr>
          <a:xfrm flipV="1">
            <a:off x="6174356" y="3329833"/>
            <a:ext cx="2810289" cy="8055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线箭头连接符 261"/>
          <p:cNvCxnSpPr>
            <a:stCxn id="241" idx="6"/>
            <a:endCxn id="249" idx="3"/>
          </p:cNvCxnSpPr>
          <p:nvPr/>
        </p:nvCxnSpPr>
        <p:spPr>
          <a:xfrm flipV="1">
            <a:off x="6174356" y="2726556"/>
            <a:ext cx="3522693" cy="140884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线箭头连接符 262"/>
          <p:cNvCxnSpPr>
            <a:stCxn id="241" idx="6"/>
            <a:endCxn id="244" idx="2"/>
          </p:cNvCxnSpPr>
          <p:nvPr/>
        </p:nvCxnSpPr>
        <p:spPr>
          <a:xfrm>
            <a:off x="6174356" y="4135403"/>
            <a:ext cx="2768788" cy="1202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箭头连接符 263"/>
          <p:cNvCxnSpPr>
            <a:stCxn id="241" idx="6"/>
            <a:endCxn id="245" idx="2"/>
          </p:cNvCxnSpPr>
          <p:nvPr/>
        </p:nvCxnSpPr>
        <p:spPr>
          <a:xfrm>
            <a:off x="6174356" y="4135403"/>
            <a:ext cx="3191854" cy="80397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箭头连接符 264"/>
          <p:cNvCxnSpPr>
            <a:stCxn id="241" idx="6"/>
            <a:endCxn id="246" idx="2"/>
          </p:cNvCxnSpPr>
          <p:nvPr/>
        </p:nvCxnSpPr>
        <p:spPr>
          <a:xfrm flipV="1">
            <a:off x="6174356" y="3611652"/>
            <a:ext cx="3738586" cy="52375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箭头连接符 265"/>
          <p:cNvCxnSpPr>
            <a:stCxn id="243" idx="7"/>
            <a:endCxn id="242" idx="3"/>
          </p:cNvCxnSpPr>
          <p:nvPr/>
        </p:nvCxnSpPr>
        <p:spPr>
          <a:xfrm flipV="1">
            <a:off x="6493072" y="3773694"/>
            <a:ext cx="374915" cy="1212227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线箭头连接符 266"/>
          <p:cNvCxnSpPr>
            <a:stCxn id="243" idx="0"/>
            <a:endCxn id="239" idx="4"/>
          </p:cNvCxnSpPr>
          <p:nvPr/>
        </p:nvCxnSpPr>
        <p:spPr>
          <a:xfrm flipV="1">
            <a:off x="6442160" y="1694834"/>
            <a:ext cx="0" cy="326999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线箭头连接符 267"/>
          <p:cNvCxnSpPr>
            <a:stCxn id="243" idx="0"/>
            <a:endCxn id="247" idx="3"/>
          </p:cNvCxnSpPr>
          <p:nvPr/>
        </p:nvCxnSpPr>
        <p:spPr>
          <a:xfrm flipV="1">
            <a:off x="6442160" y="2873829"/>
            <a:ext cx="1497449" cy="209100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/>
          <p:cNvCxnSpPr>
            <a:stCxn id="243" idx="7"/>
            <a:endCxn id="248" idx="3"/>
          </p:cNvCxnSpPr>
          <p:nvPr/>
        </p:nvCxnSpPr>
        <p:spPr>
          <a:xfrm flipV="1">
            <a:off x="6493072" y="3380745"/>
            <a:ext cx="2512661" cy="160517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线箭头连接符 269"/>
          <p:cNvCxnSpPr>
            <a:stCxn id="243" idx="7"/>
            <a:endCxn id="249" idx="3"/>
          </p:cNvCxnSpPr>
          <p:nvPr/>
        </p:nvCxnSpPr>
        <p:spPr>
          <a:xfrm flipV="1">
            <a:off x="6493072" y="2726556"/>
            <a:ext cx="3203977" cy="225936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线箭头连接符 270"/>
          <p:cNvCxnSpPr>
            <a:stCxn id="243" idx="6"/>
            <a:endCxn id="245" idx="2"/>
          </p:cNvCxnSpPr>
          <p:nvPr/>
        </p:nvCxnSpPr>
        <p:spPr>
          <a:xfrm flipV="1">
            <a:off x="6514160" y="4939377"/>
            <a:ext cx="2852050" cy="97456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线箭头连接符 271"/>
          <p:cNvCxnSpPr>
            <a:stCxn id="243" idx="6"/>
            <a:endCxn id="244" idx="2"/>
          </p:cNvCxnSpPr>
          <p:nvPr/>
        </p:nvCxnSpPr>
        <p:spPr>
          <a:xfrm>
            <a:off x="6514160" y="5036833"/>
            <a:ext cx="2428984" cy="301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线箭头连接符 272"/>
          <p:cNvCxnSpPr>
            <a:stCxn id="243" idx="6"/>
            <a:endCxn id="246" idx="2"/>
          </p:cNvCxnSpPr>
          <p:nvPr/>
        </p:nvCxnSpPr>
        <p:spPr>
          <a:xfrm flipV="1">
            <a:off x="6514160" y="3611652"/>
            <a:ext cx="3398782" cy="142518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线箭头连接符 273"/>
          <p:cNvCxnSpPr>
            <a:stCxn id="242" idx="7"/>
            <a:endCxn id="249" idx="3"/>
          </p:cNvCxnSpPr>
          <p:nvPr/>
        </p:nvCxnSpPr>
        <p:spPr>
          <a:xfrm flipV="1">
            <a:off x="6969811" y="2726556"/>
            <a:ext cx="2727238" cy="94531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线箭头连接符 274"/>
          <p:cNvCxnSpPr>
            <a:stCxn id="242" idx="6"/>
            <a:endCxn id="245" idx="2"/>
          </p:cNvCxnSpPr>
          <p:nvPr/>
        </p:nvCxnSpPr>
        <p:spPr>
          <a:xfrm>
            <a:off x="6990899" y="3722782"/>
            <a:ext cx="2375311" cy="121659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箭头连接符 275"/>
          <p:cNvCxnSpPr>
            <a:stCxn id="242" idx="5"/>
            <a:endCxn id="244" idx="1"/>
          </p:cNvCxnSpPr>
          <p:nvPr/>
        </p:nvCxnSpPr>
        <p:spPr>
          <a:xfrm>
            <a:off x="6969811" y="3773694"/>
            <a:ext cx="1994421" cy="151370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箭头连接符 276"/>
          <p:cNvCxnSpPr>
            <a:stCxn id="242" idx="6"/>
            <a:endCxn id="248" idx="2"/>
          </p:cNvCxnSpPr>
          <p:nvPr/>
        </p:nvCxnSpPr>
        <p:spPr>
          <a:xfrm flipV="1">
            <a:off x="6990899" y="3329833"/>
            <a:ext cx="1993746" cy="39294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箭头连接符 277"/>
          <p:cNvCxnSpPr>
            <a:stCxn id="242" idx="7"/>
            <a:endCxn id="247" idx="3"/>
          </p:cNvCxnSpPr>
          <p:nvPr/>
        </p:nvCxnSpPr>
        <p:spPr>
          <a:xfrm flipV="1">
            <a:off x="6969811" y="2873829"/>
            <a:ext cx="969798" cy="79804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箭头连接符 278"/>
          <p:cNvCxnSpPr>
            <a:stCxn id="247" idx="6"/>
            <a:endCxn id="249" idx="2"/>
          </p:cNvCxnSpPr>
          <p:nvPr/>
        </p:nvCxnSpPr>
        <p:spPr>
          <a:xfrm flipV="1">
            <a:off x="8062521" y="2675644"/>
            <a:ext cx="1613440" cy="14727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线箭头连接符 279"/>
          <p:cNvCxnSpPr>
            <a:stCxn id="247" idx="5"/>
            <a:endCxn id="248" idx="2"/>
          </p:cNvCxnSpPr>
          <p:nvPr/>
        </p:nvCxnSpPr>
        <p:spPr>
          <a:xfrm>
            <a:off x="8041433" y="2873829"/>
            <a:ext cx="943212" cy="45600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线箭头连接符 280"/>
          <p:cNvCxnSpPr>
            <a:stCxn id="247" idx="5"/>
            <a:endCxn id="246" idx="1"/>
          </p:cNvCxnSpPr>
          <p:nvPr/>
        </p:nvCxnSpPr>
        <p:spPr>
          <a:xfrm>
            <a:off x="8041433" y="2873829"/>
            <a:ext cx="1892597" cy="68691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线箭头连接符 281"/>
          <p:cNvCxnSpPr>
            <a:stCxn id="247" idx="4"/>
            <a:endCxn id="245" idx="1"/>
          </p:cNvCxnSpPr>
          <p:nvPr/>
        </p:nvCxnSpPr>
        <p:spPr>
          <a:xfrm>
            <a:off x="7990521" y="2894917"/>
            <a:ext cx="1396777" cy="1993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线箭头连接符 282"/>
          <p:cNvCxnSpPr>
            <a:stCxn id="247" idx="4"/>
            <a:endCxn id="244" idx="1"/>
          </p:cNvCxnSpPr>
          <p:nvPr/>
        </p:nvCxnSpPr>
        <p:spPr>
          <a:xfrm>
            <a:off x="7990521" y="2894917"/>
            <a:ext cx="973711" cy="2392485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箭头连接符 283"/>
          <p:cNvCxnSpPr>
            <a:stCxn id="249" idx="4"/>
            <a:endCxn id="246" idx="1"/>
          </p:cNvCxnSpPr>
          <p:nvPr/>
        </p:nvCxnSpPr>
        <p:spPr>
          <a:xfrm>
            <a:off x="9747961" y="2747644"/>
            <a:ext cx="186069" cy="81309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箭头连接符 284"/>
          <p:cNvCxnSpPr>
            <a:stCxn id="249" idx="4"/>
            <a:endCxn id="245" idx="0"/>
          </p:cNvCxnSpPr>
          <p:nvPr/>
        </p:nvCxnSpPr>
        <p:spPr>
          <a:xfrm flipH="1">
            <a:off x="9438210" y="2747644"/>
            <a:ext cx="309751" cy="2119733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箭头连接符 285"/>
          <p:cNvCxnSpPr>
            <a:stCxn id="249" idx="4"/>
            <a:endCxn id="244" idx="0"/>
          </p:cNvCxnSpPr>
          <p:nvPr/>
        </p:nvCxnSpPr>
        <p:spPr>
          <a:xfrm flipH="1">
            <a:off x="9015144" y="2747644"/>
            <a:ext cx="732817" cy="2518670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箭头连接符 286"/>
          <p:cNvCxnSpPr>
            <a:stCxn id="249" idx="3"/>
            <a:endCxn id="248" idx="7"/>
          </p:cNvCxnSpPr>
          <p:nvPr/>
        </p:nvCxnSpPr>
        <p:spPr>
          <a:xfrm flipH="1">
            <a:off x="9107557" y="2726556"/>
            <a:ext cx="589492" cy="5523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/>
          <p:cNvCxnSpPr>
            <a:stCxn id="248" idx="6"/>
            <a:endCxn id="246" idx="2"/>
          </p:cNvCxnSpPr>
          <p:nvPr/>
        </p:nvCxnSpPr>
        <p:spPr>
          <a:xfrm>
            <a:off x="9128645" y="3329833"/>
            <a:ext cx="784297" cy="281819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箭头连接符 288"/>
          <p:cNvCxnSpPr>
            <a:stCxn id="248" idx="4"/>
            <a:endCxn id="245" idx="0"/>
          </p:cNvCxnSpPr>
          <p:nvPr/>
        </p:nvCxnSpPr>
        <p:spPr>
          <a:xfrm>
            <a:off x="9056645" y="3401833"/>
            <a:ext cx="381565" cy="1465544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/>
          <p:cNvCxnSpPr>
            <a:stCxn id="248" idx="4"/>
            <a:endCxn id="244" idx="0"/>
          </p:cNvCxnSpPr>
          <p:nvPr/>
        </p:nvCxnSpPr>
        <p:spPr>
          <a:xfrm flipH="1">
            <a:off x="9015144" y="3401833"/>
            <a:ext cx="41501" cy="1864481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箭头连接符 290"/>
          <p:cNvCxnSpPr>
            <a:stCxn id="246" idx="3"/>
            <a:endCxn id="245" idx="7"/>
          </p:cNvCxnSpPr>
          <p:nvPr/>
        </p:nvCxnSpPr>
        <p:spPr>
          <a:xfrm flipH="1">
            <a:off x="9489122" y="3662564"/>
            <a:ext cx="444908" cy="122590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箭头连接符 291"/>
          <p:cNvCxnSpPr>
            <a:stCxn id="244" idx="7"/>
            <a:endCxn id="246" idx="3"/>
          </p:cNvCxnSpPr>
          <p:nvPr/>
        </p:nvCxnSpPr>
        <p:spPr>
          <a:xfrm flipV="1">
            <a:off x="9066056" y="3662564"/>
            <a:ext cx="867974" cy="1624838"/>
          </a:xfrm>
          <a:prstGeom prst="straightConnector1">
            <a:avLst/>
          </a:prstGeom>
          <a:ln w="6350">
            <a:solidFill>
              <a:schemeClr val="tx1">
                <a:alpha val="37128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线箭头连接符 292"/>
          <p:cNvCxnSpPr>
            <a:stCxn id="245" idx="3"/>
            <a:endCxn id="244" idx="7"/>
          </p:cNvCxnSpPr>
          <p:nvPr/>
        </p:nvCxnSpPr>
        <p:spPr>
          <a:xfrm flipH="1">
            <a:off x="9066056" y="4990289"/>
            <a:ext cx="321242" cy="2971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RlZWM3OTI4YzUzNzRmYmZlODkwNjliMmMyYjIyN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2524</Words>
  <Application>WPS 演示</Application>
  <PresentationFormat>宽屏</PresentationFormat>
  <Paragraphs>332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Times New Roman</vt:lpstr>
      <vt:lpstr>Cambria Math</vt:lpstr>
      <vt:lpstr>黑体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1047</dc:creator>
  <cp:lastModifiedBy>嗯呢</cp:lastModifiedBy>
  <cp:revision>12</cp:revision>
  <dcterms:created xsi:type="dcterms:W3CDTF">2024-03-01T06:36:00Z</dcterms:created>
  <dcterms:modified xsi:type="dcterms:W3CDTF">2025-02-18T03:49:00Z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DB499D87A1C24E65B9F372F8DCE9B6C2_12</vt:lpwstr>
  </property>
  <property fmtid="{D5CDD505-2E9C-101B-9397-08002B2CF9AE}" pid="3" name="KSOProductBuildVer">
    <vt:lpwstr>2052-12.1.0.18608</vt:lpwstr>
  </property>
</Properties>
</file>